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3"/>
  </p:notesMasterIdLst>
  <p:handoutMasterIdLst>
    <p:handoutMasterId r:id="rId14"/>
  </p:handoutMasterIdLst>
  <p:sldIdLst>
    <p:sldId id="327" r:id="rId2"/>
    <p:sldId id="359" r:id="rId3"/>
    <p:sldId id="360" r:id="rId4"/>
    <p:sldId id="361" r:id="rId5"/>
    <p:sldId id="362" r:id="rId6"/>
    <p:sldId id="363" r:id="rId7"/>
    <p:sldId id="364" r:id="rId8"/>
    <p:sldId id="365" r:id="rId9"/>
    <p:sldId id="366" r:id="rId10"/>
    <p:sldId id="367" r:id="rId11"/>
    <p:sldId id="358" r:id="rId12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AFB904-873B-4B5C-A5B3-7BBCB9659514}">
          <p14:sldIdLst>
            <p14:sldId id="327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A9"/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79865" autoAdjust="0"/>
  </p:normalViewPr>
  <p:slideViewPr>
    <p:cSldViewPr>
      <p:cViewPr varScale="1">
        <p:scale>
          <a:sx n="106" d="100"/>
          <a:sy n="106" d="100"/>
        </p:scale>
        <p:origin x="456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11/4/2018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69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62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46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66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6F8E712A-3391-44E3-B8E1-37AE61B1313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1507" name="Rectangle 34817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21508" name="Rectangle 3481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41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6" name="Picture 2" descr="http://odetocode.com/Images/odetocode3.png">
            <a:extLst>
              <a:ext uri="{FF2B5EF4-FFF2-40B4-BE49-F238E27FC236}">
                <a16:creationId xmlns:a16="http://schemas.microsoft.com/office/drawing/2014/main" id="{69C2B431-D071-42DE-AB0D-9A7BB91C43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556" y="6324600"/>
            <a:ext cx="1123244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/>
              <a:t>The Entity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0C1D7-BA15-452C-847C-F7D671C94C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2EA44-4D13-45B0-8EBC-02D7B41AD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In-Memory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21BBF-44B1-439E-919A-AE0A5045D2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Great for testing!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0A4ECB-5240-4170-A6E3-D60D42613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819400"/>
            <a:ext cx="8001000" cy="206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63664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6124E-AD7C-4416-86A2-B381452406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B2A221-140B-4FC8-BD1E-82B97FCD8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048000"/>
            <a:ext cx="7848600" cy="201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39498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A0694-E138-4654-8D82-9A724DEFB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</a:t>
            </a:r>
            <a:r>
              <a:rPr lang="en-US" dirty="0"/>
              <a:t>Providers in NuGet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52212-C76F-4604-8A84-34D0123A4F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SQL Server</a:t>
            </a:r>
          </a:p>
          <a:p>
            <a:r>
              <a:rPr lang="en-US" dirty="0"/>
              <a:t>SQLite</a:t>
            </a:r>
          </a:p>
          <a:p>
            <a:r>
              <a:rPr lang="en-US" dirty="0"/>
              <a:t>In-memory</a:t>
            </a:r>
          </a:p>
          <a:p>
            <a:r>
              <a:rPr lang="en-US" dirty="0"/>
              <a:t>PostgreSQL</a:t>
            </a:r>
          </a:p>
          <a:p>
            <a:r>
              <a:rPr lang="en-US" dirty="0"/>
              <a:t>MySQL</a:t>
            </a:r>
          </a:p>
          <a:p>
            <a:r>
              <a:rPr lang="en-US" dirty="0"/>
              <a:t>CosmosDB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59416D-6CC2-4F63-9EE5-0D86466FF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12" y="4521908"/>
            <a:ext cx="8153400" cy="126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97496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41D11-AA8A-48BE-A2C2-D63EDB58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DbSet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0A7FF-31C0-4644-AEFA-6E87AD2165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gateway to the database</a:t>
            </a:r>
          </a:p>
          <a:p>
            <a:r>
              <a:rPr lang="en-US" dirty="0"/>
              <a:t>Instance represents a unit of 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E148CE-0628-4FB4-BE8E-09A415103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3048374"/>
            <a:ext cx="8153400" cy="29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0586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5B983-1CF6-416B-8C0F-883A8650A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DBContext</a:t>
            </a:r>
            <a:r>
              <a:rPr lang="en-US" dirty="0"/>
              <a:t> is a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C9599-B29B-41D2-AF42-7EBAF42079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Configure for injection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9FF4B9-9329-42C1-955C-2255F335E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048000"/>
            <a:ext cx="7848600" cy="201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97598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B8615-B71E-472B-AA7C-8957916E1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dotnet </a:t>
            </a:r>
            <a:r>
              <a:rPr lang="en-US" dirty="0" err="1"/>
              <a:t>ef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9FE5A-E5AD-4F27-B13D-F9610DF9C7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Global tool installed with the SDK</a:t>
            </a:r>
          </a:p>
          <a:p>
            <a:pPr lvl="1"/>
            <a:r>
              <a:rPr lang="en-US" dirty="0"/>
              <a:t>Manage DbContext</a:t>
            </a:r>
          </a:p>
          <a:p>
            <a:pPr lvl="1"/>
            <a:r>
              <a:rPr lang="en-US" dirty="0"/>
              <a:t>Manage migrations</a:t>
            </a:r>
          </a:p>
          <a:p>
            <a:pPr lvl="1"/>
            <a:r>
              <a:rPr lang="en-US" dirty="0"/>
              <a:t>Manage databases</a:t>
            </a:r>
          </a:p>
          <a:p>
            <a:pPr lvl="1"/>
            <a:r>
              <a:rPr lang="en-US" dirty="0"/>
              <a:t>Scaffold (reverse engineer)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B3C1D2-5CE1-43E7-AB3E-F8025E14F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10000"/>
            <a:ext cx="8553587" cy="110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20973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C8D73-CDF9-48C9-ADD0-D0ED92BCD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Migration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00E1C-64E5-4169-A70C-02E16E2B67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dotnet </a:t>
            </a:r>
            <a:r>
              <a:rPr lang="en-US" dirty="0" err="1"/>
              <a:t>ef</a:t>
            </a:r>
            <a:r>
              <a:rPr lang="en-US" dirty="0"/>
              <a:t> migrations add &lt;name&gt;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6C3554-D57D-4251-965D-8BB71E09B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351992"/>
            <a:ext cx="8153400" cy="10770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B32B59-49F1-4CF3-AEB1-8C00F6CA3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3530326"/>
            <a:ext cx="4972050" cy="302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45605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97D09-9166-4193-9D36-B5916E1E7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Migrations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16013-0A56-4848-841C-CDFE766686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dotnet </a:t>
            </a:r>
            <a:r>
              <a:rPr lang="en-US" dirty="0" err="1"/>
              <a:t>ef</a:t>
            </a:r>
            <a:r>
              <a:rPr lang="en-US" dirty="0"/>
              <a:t> database update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93D4CA-694F-4962-BA44-25CD3E948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133600"/>
            <a:ext cx="5224462" cy="423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8162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33B12-963B-492E-8CFA-C75AF9D7D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LINQ: Lazy versus Eager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C0854-7175-4FA2-9A5F-CEF38E4E38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Lazy is </a:t>
            </a:r>
            <a:r>
              <a:rPr lang="en-US" dirty="0" err="1"/>
              <a:t>IQueryable</a:t>
            </a:r>
            <a:r>
              <a:rPr lang="en-US" dirty="0"/>
              <a:t> or </a:t>
            </a:r>
            <a:r>
              <a:rPr lang="en-US" dirty="0" err="1"/>
              <a:t>IEnumerable</a:t>
            </a:r>
            <a:endParaRPr lang="en-US" dirty="0"/>
          </a:p>
          <a:p>
            <a:pPr lvl="1"/>
            <a:r>
              <a:rPr lang="en-US" dirty="0"/>
              <a:t>Only executes if needed</a:t>
            </a:r>
          </a:p>
          <a:p>
            <a:r>
              <a:rPr lang="en-US" dirty="0"/>
              <a:t>Eager is using </a:t>
            </a:r>
            <a:r>
              <a:rPr lang="en-US" dirty="0" err="1"/>
              <a:t>ToList</a:t>
            </a:r>
            <a:endParaRPr lang="en-US" dirty="0"/>
          </a:p>
          <a:p>
            <a:pPr lvl="1"/>
            <a:r>
              <a:rPr lang="en-US" dirty="0"/>
              <a:t>Fails fast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140118-AE38-46F6-B640-A670149ED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35" y="3581400"/>
            <a:ext cx="8305800" cy="191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29251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16263-4A31-47C3-B893-5D39859D9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LINQ: Composable versus Sealed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9CB1B-E735-4355-8D4B-BE26FB008F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IQueryable</a:t>
            </a:r>
            <a:r>
              <a:rPr lang="en-US" dirty="0"/>
              <a:t> is composable</a:t>
            </a:r>
          </a:p>
          <a:p>
            <a:pPr lvl="1"/>
            <a:r>
              <a:rPr lang="en-US" dirty="0"/>
              <a:t>Allows callers to modify query</a:t>
            </a:r>
          </a:p>
          <a:p>
            <a:r>
              <a:rPr lang="en-US" dirty="0" err="1"/>
              <a:t>IEnumerable</a:t>
            </a:r>
            <a:r>
              <a:rPr lang="en-US" dirty="0"/>
              <a:t> is in-memory</a:t>
            </a:r>
          </a:p>
          <a:p>
            <a:pPr lvl="1"/>
            <a:r>
              <a:rPr lang="en-US" dirty="0"/>
              <a:t>Callers cannot modify query sent to DB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184F4D-7871-468B-BA55-327D8C94B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07" y="3695700"/>
            <a:ext cx="8229600" cy="192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23575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123</Words>
  <Application>Microsoft Office PowerPoint</Application>
  <PresentationFormat>On-screen Show (4:3)</PresentationFormat>
  <Paragraphs>40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Consolas</vt:lpstr>
      <vt:lpstr>Myriad Pro</vt:lpstr>
      <vt:lpstr>Myriad Pro Light</vt:lpstr>
      <vt:lpstr>Segoe UI</vt:lpstr>
      <vt:lpstr>Verdana</vt:lpstr>
      <vt:lpstr>Wingdings</vt:lpstr>
      <vt:lpstr>1_SapphireTemplate</vt:lpstr>
      <vt:lpstr>The Entity Framework</vt:lpstr>
      <vt:lpstr>Database Providers in NuGet</vt:lpstr>
      <vt:lpstr>DbSet</vt:lpstr>
      <vt:lpstr>DBContext is a Service</vt:lpstr>
      <vt:lpstr>dotnet ef</vt:lpstr>
      <vt:lpstr>Add a Migration</vt:lpstr>
      <vt:lpstr>Apply Migrations</vt:lpstr>
      <vt:lpstr>Using LINQ: Lazy versus Eager</vt:lpstr>
      <vt:lpstr>Using LINQ: Composable versus Sealed</vt:lpstr>
      <vt:lpstr>In-Memory</vt:lpstr>
      <vt:lpstr>Summary</vt:lpstr>
    </vt:vector>
  </TitlesOfParts>
  <LinksUpToDate>false</LinksUpToDate>
  <SharedDoc>false</SharedDoc>
  <HyperlinkBase>http://www.pluralsight.com/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1120</cp:revision>
  <dcterms:created xsi:type="dcterms:W3CDTF">2007-12-27T20:50:38Z</dcterms:created>
  <dcterms:modified xsi:type="dcterms:W3CDTF">2018-11-04T20:22:15Z</dcterms:modified>
</cp:coreProperties>
</file>