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95" r:id="rId3"/>
    <p:sldId id="407" r:id="rId4"/>
    <p:sldId id="360" r:id="rId5"/>
    <p:sldId id="359" r:id="rId6"/>
    <p:sldId id="408" r:id="rId7"/>
    <p:sldId id="409" r:id="rId8"/>
    <p:sldId id="410" r:id="rId9"/>
    <p:sldId id="411" r:id="rId10"/>
    <p:sldId id="412" r:id="rId11"/>
    <p:sldId id="413" r:id="rId12"/>
    <p:sldId id="358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95"/>
            <p14:sldId id="407"/>
            <p14:sldId id="360"/>
            <p14:sldId id="359"/>
            <p14:sldId id="408"/>
            <p14:sldId id="409"/>
            <p14:sldId id="410"/>
            <p14:sldId id="411"/>
            <p14:sldId id="412"/>
            <p14:sldId id="413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36512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9C2B431-D071-42DE-AB0D-9A7BB91C4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  <p:sldLayoutId id="2147483782" r:id="rId12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0C1D7-BA15-452C-847C-F7D671C94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F84-17A6-4710-9C6F-DE8AF696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WebApplicationFactory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B4D4-E500-4934-A827-C60FF177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4E4B8-4C66-41DF-8816-91D98D4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7696200" cy="1898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A53B6-6601-4F41-8F56-D73E7A4D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190503"/>
            <a:ext cx="5029200" cy="31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08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FDA8-1ACE-46B2-B927-DB61B6B3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548B4-7EC2-4DA5-B708-121D2E0D6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29C66-E582-47E9-89FE-3BB365DE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58382"/>
            <a:ext cx="8001000" cy="34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3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24E-AD7C-4416-86A2-B38145240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://flipme.com/flipme-blog/wp-content/uploads/2012/03/confidence_real_estate_investing-250x300.jpg">
            <a:extLst>
              <a:ext uri="{FF2B5EF4-FFF2-40B4-BE49-F238E27FC236}">
                <a16:creationId xmlns:a16="http://schemas.microsoft.com/office/drawing/2014/main" id="{D2DDF913-6FC2-4B80-9626-8582010F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289560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a small but functional piece of code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438400"/>
            <a:ext cx="80010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8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ActionResult</a:t>
            </a:r>
            <a:r>
              <a:rPr lang="en-US" sz="1800" dirty="0">
                <a:latin typeface="Consolas" pitchFamily="49" charset="0"/>
                <a:ea typeface="Calibri"/>
                <a:cs typeface="Consolas" pitchFamily="49" charset="0"/>
              </a:rPr>
              <a:t> Login(</a:t>
            </a:r>
            <a:r>
              <a:rPr lang="en-US" sz="18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LoginModel</a:t>
            </a:r>
            <a:r>
              <a:rPr lang="en-US" sz="1800" dirty="0">
                <a:latin typeface="Consolas" pitchFamily="49" charset="0"/>
                <a:ea typeface="Calibri"/>
                <a:cs typeface="Consolas" pitchFamily="49" charset="0"/>
              </a:rPr>
              <a:t> model,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8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ea typeface="Calibri"/>
                <a:cs typeface="Consolas" pitchFamily="49" charset="0"/>
              </a:rPr>
              <a:t>returnUrl</a:t>
            </a:r>
            <a:r>
              <a:rPr lang="en-US" sz="180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ea typeface="Calibri"/>
                <a:cs typeface="Consolas" pitchFamily="49" charset="0"/>
              </a:rPr>
              <a:t>   // …</a:t>
            </a:r>
            <a:endParaRPr lang="en-US" sz="2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244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about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when deploying cod</a:t>
            </a:r>
          </a:p>
          <a:p>
            <a:r>
              <a:rPr lang="en-US" dirty="0"/>
              <a:t>Confidence when changing code</a:t>
            </a:r>
          </a:p>
        </p:txBody>
      </p:sp>
      <p:pic>
        <p:nvPicPr>
          <p:cNvPr id="1026" name="Picture 2" descr="http://flipme.com/flipme-blog/wp-content/uploads/2012/03/confidence_real_estate_investing-25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289560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34177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F515-7E1A-4F81-89AA-A1AF563F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A940A-E50A-4E87-9CB7-FBC1873A8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1B54E-1AC9-459F-B4A2-CD192EF6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78590"/>
            <a:ext cx="8305800" cy="28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69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3328-DED1-4613-9AC3-8D930A8E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DE141D10-4679-4F95-AC5E-5C3E86FB6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3352800" cy="136674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3B5292F-686D-41B3-B735-C841E01728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0"/>
            <a:ext cx="3505200" cy="350520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06409E7-E683-4AD2-8C94-EB17623D5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62400"/>
            <a:ext cx="1962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48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0A20-004B-4214-A815-019BFCC9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Test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6663-F79A-446C-A36C-A2FC16952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152CB-D7F9-40CD-836F-7106E041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305800" cy="30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737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FDB-D67F-456A-A118-5DC2B099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50BC1-C5CD-4D31-913E-A3437B46B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06A88-B073-426B-8A3B-AC966555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001000" cy="43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01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45A5-47A4-4707-97FC-57A1874A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4121-C865-4483-BE17-C2ADD9717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87E4A-7CC8-4B31-B3D3-8F171194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7772400" cy="32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120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0FA6-66D6-4099-972E-B34AFCB8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In-memory 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EA26-024A-4C34-8C37-0BFCF16D4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2AD7F-B415-4F40-AF15-D18CD25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534400" cy="21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22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On-screen Show (4:3)</PresentationFormat>
  <Paragraphs>21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Testing</vt:lpstr>
      <vt:lpstr>Unit Tests</vt:lpstr>
      <vt:lpstr>Testing is about Confidence</vt:lpstr>
      <vt:lpstr>First Class Support</vt:lpstr>
      <vt:lpstr>Testing Frameworks</vt:lpstr>
      <vt:lpstr>Anatomy of a Test Project</vt:lpstr>
      <vt:lpstr>Testing Controllers</vt:lpstr>
      <vt:lpstr>Testing Pages</vt:lpstr>
      <vt:lpstr>Using In-memory EF</vt:lpstr>
      <vt:lpstr>Using WebApplicationFactory</vt:lpstr>
      <vt:lpstr>Functional Tests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1124</cp:revision>
  <dcterms:created xsi:type="dcterms:W3CDTF">2007-12-27T20:50:38Z</dcterms:created>
  <dcterms:modified xsi:type="dcterms:W3CDTF">2018-11-04T20:59:09Z</dcterms:modified>
</cp:coreProperties>
</file>