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5"/>
  </p:notesMasterIdLst>
  <p:handoutMasterIdLst>
    <p:handoutMasterId r:id="rId56"/>
  </p:handoutMasterIdLst>
  <p:sldIdLst>
    <p:sldId id="327" r:id="rId4"/>
    <p:sldId id="424" r:id="rId5"/>
    <p:sldId id="328" r:id="rId6"/>
    <p:sldId id="425" r:id="rId7"/>
    <p:sldId id="426" r:id="rId8"/>
    <p:sldId id="427" r:id="rId9"/>
    <p:sldId id="387" r:id="rId10"/>
    <p:sldId id="384" r:id="rId11"/>
    <p:sldId id="385" r:id="rId12"/>
    <p:sldId id="350" r:id="rId13"/>
    <p:sldId id="386" r:id="rId14"/>
    <p:sldId id="351" r:id="rId15"/>
    <p:sldId id="352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8" r:id="rId26"/>
    <p:sldId id="397" r:id="rId27"/>
    <p:sldId id="399" r:id="rId28"/>
    <p:sldId id="400" r:id="rId29"/>
    <p:sldId id="402" r:id="rId30"/>
    <p:sldId id="401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8" r:id="rId45"/>
    <p:sldId id="416" r:id="rId46"/>
    <p:sldId id="417" r:id="rId47"/>
    <p:sldId id="419" r:id="rId48"/>
    <p:sldId id="420" r:id="rId49"/>
    <p:sldId id="421" r:id="rId50"/>
    <p:sldId id="329" r:id="rId51"/>
    <p:sldId id="422" r:id="rId52"/>
    <p:sldId id="423" r:id="rId53"/>
    <p:sldId id="428" r:id="rId5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95" d="100"/>
          <a:sy n="95" d="100"/>
        </p:scale>
        <p:origin x="84" y="3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Audience Excitement Over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Excitement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5 min</c:v>
                </c:pt>
                <c:pt idx="1">
                  <c:v>10 min</c:v>
                </c:pt>
                <c:pt idx="2">
                  <c:v>20 min</c:v>
                </c:pt>
                <c:pt idx="3">
                  <c:v>30 min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7733608"/>
        <c:axId val="297740664"/>
      </c:lineChart>
      <c:catAx>
        <c:axId val="29773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40664"/>
        <c:crosses val="autoZero"/>
        <c:auto val="1"/>
        <c:lblAlgn val="ctr"/>
        <c:lblOffset val="100"/>
        <c:noMultiLvlLbl val="0"/>
      </c:catAx>
      <c:valAx>
        <c:axId val="29774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33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 smtClean="0"/>
              <a:t>The Evolution of JavaScript</a:t>
            </a:r>
            <a:br>
              <a:rPr lang="en-US" dirty="0" smtClean="0"/>
            </a:br>
            <a:r>
              <a:rPr lang="en-US" dirty="0" smtClean="0"/>
              <a:t>(and the features of ES2015)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K. Scott Allen</a:t>
            </a:r>
            <a:endParaRPr 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7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2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4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3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082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3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Sugar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more to come!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09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36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90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1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9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2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827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1" y="1066800"/>
            <a:ext cx="6328009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70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990600"/>
            <a:ext cx="444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https://kangax.github.io/compat-table/es6/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59832"/>
            <a:ext cx="7572375" cy="49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Grunt, Gulp, </a:t>
            </a:r>
            <a:r>
              <a:rPr lang="en-US" dirty="0" err="1" smtClean="0"/>
              <a:t>WebPack</a:t>
            </a:r>
            <a:r>
              <a:rPr lang="en-US" dirty="0" smtClean="0"/>
              <a:t>, JSPM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. . . directly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7038"/>
            <a:ext cx="7332777" cy="2519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2446" y="990600"/>
            <a:ext cx="1931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https://babeljs.io/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 smtClean="0"/>
              <a:t> Your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automatic with many bundling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0566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334807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them, too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25208" cy="2921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1066800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http://webpack.github.io/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</a:p>
          <a:p>
            <a:r>
              <a:rPr lang="en-US" dirty="0" smtClean="0"/>
              <a:t>scott@OdeToCode.com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0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838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New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to Raymond Chen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5200" y="3162300"/>
            <a:ext cx="1752600" cy="106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235278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Python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0400" y="5499786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Ruby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2656703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95800" y="1687727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Lisp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4" idx="1"/>
          </p:cNvCxnSpPr>
          <p:nvPr/>
        </p:nvCxnSpPr>
        <p:spPr bwMode="auto">
          <a:xfrm flipV="1">
            <a:off x="2181738" y="3695700"/>
            <a:ext cx="1323462" cy="69580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 bwMode="auto">
          <a:xfrm flipV="1">
            <a:off x="4076700" y="4229100"/>
            <a:ext cx="304800" cy="12706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402095" y="2621982"/>
            <a:ext cx="370962" cy="56400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4" idx="3"/>
          </p:cNvCxnSpPr>
          <p:nvPr/>
        </p:nvCxnSpPr>
        <p:spPr bwMode="auto">
          <a:xfrm flipH="1">
            <a:off x="5257800" y="3190103"/>
            <a:ext cx="762000" cy="50559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50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</a:p>
          <a:p>
            <a:r>
              <a:rPr lang="en-US" dirty="0" smtClean="0"/>
              <a:t>How Do I Use It NOW?!?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586779863"/>
              </p:ext>
            </p:extLst>
          </p:nvPr>
        </p:nvGraphicFramePr>
        <p:xfrm>
          <a:off x="1600200" y="266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831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6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35121</TotalTime>
  <Words>378</Words>
  <Application>Microsoft Office PowerPoint</Application>
  <PresentationFormat>On-screen Show (4:3)</PresentationFormat>
  <Paragraphs>115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Evolution of JavaScript (and the features of ES2015)   K. Scott Allen</vt:lpstr>
      <vt:lpstr>PowerPoint Presentation</vt:lpstr>
      <vt:lpstr>PowerPoint Presentation</vt:lpstr>
      <vt:lpstr>2007</vt:lpstr>
      <vt:lpstr>Why The Excitement?</vt:lpstr>
      <vt:lpstr>PowerPoint Presentation</vt:lpstr>
      <vt:lpstr>The Old New JavaScript</vt:lpstr>
      <vt:lpstr>Agenda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String Concatenation Is Unpleasant</vt:lpstr>
      <vt:lpstr>Solution: String Templates</vt:lpstr>
      <vt:lpstr>Even Better: Tagged Templates</vt:lpstr>
      <vt:lpstr>Syntax Sugar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Problem: Modularity &amp; Scope</vt:lpstr>
      <vt:lpstr>Solution: Real Modules!</vt:lpstr>
      <vt:lpstr>Imports</vt:lpstr>
      <vt:lpstr>Multiple Exports</vt:lpstr>
      <vt:lpstr>Making It Work</vt:lpstr>
      <vt:lpstr>Build Your JavaScript</vt:lpstr>
      <vt:lpstr>Polyfill Your Browser</vt:lpstr>
      <vt:lpstr>Build Your Modules</vt:lpstr>
      <vt:lpstr>In Conclusion …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1943</cp:revision>
  <dcterms:created xsi:type="dcterms:W3CDTF">2007-12-27T20:50:38Z</dcterms:created>
  <dcterms:modified xsi:type="dcterms:W3CDTF">2015-10-26T09:36:54Z</dcterms:modified>
</cp:coreProperties>
</file>