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79" d="100"/>
          <a:sy n="79" d="100"/>
        </p:scale>
        <p:origin x="4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5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new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15 Year Reboot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Major architectural changes</a:t>
            </a:r>
          </a:p>
          <a:p>
            <a:pPr lvl="1"/>
            <a:r>
              <a:rPr lang="en-US" dirty="0" smtClean="0"/>
              <a:t>No more System.Web.dll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OS/X, Linux</a:t>
            </a:r>
          </a:p>
          <a:p>
            <a:r>
              <a:rPr lang="en-US" dirty="0" smtClean="0"/>
              <a:t>Unified programming model</a:t>
            </a:r>
          </a:p>
          <a:p>
            <a:pPr lvl="1"/>
            <a:r>
              <a:rPr lang="en-US" dirty="0" smtClean="0"/>
              <a:t>One framework for UI and APIs</a:t>
            </a:r>
          </a:p>
          <a:p>
            <a:r>
              <a:rPr lang="en-US" dirty="0" smtClean="0"/>
              <a:t>Faster, lighter, and pay as you go</a:t>
            </a:r>
          </a:p>
          <a:p>
            <a:pPr lvl="1"/>
            <a:r>
              <a:rPr lang="en-US" dirty="0" smtClean="0"/>
              <a:t>Customize the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Visual Studio 2015</a:t>
            </a:r>
          </a:p>
          <a:p>
            <a:r>
              <a:rPr lang="en-US" dirty="0" smtClean="0"/>
              <a:t>Install using the .NET Version Manager (</a:t>
            </a:r>
            <a:r>
              <a:rPr lang="en-US" dirty="0" err="1" smtClean="0"/>
              <a:t>dnvm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offers ASP.NET 5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xproj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xproj</a:t>
            </a:r>
            <a:r>
              <a:rPr lang="en-US" dirty="0" smtClean="0"/>
              <a:t> file for Visual Studio</a:t>
            </a:r>
          </a:p>
          <a:p>
            <a:pPr lvl="1"/>
            <a:r>
              <a:rPr lang="en-US" dirty="0" smtClean="0"/>
              <a:t>No individual files</a:t>
            </a:r>
          </a:p>
          <a:p>
            <a:pPr lvl="1"/>
            <a:r>
              <a:rPr lang="en-US" dirty="0" smtClean="0"/>
              <a:t>No assembly references</a:t>
            </a:r>
          </a:p>
          <a:p>
            <a:pPr lvl="1"/>
            <a:r>
              <a:rPr lang="en-US" dirty="0" smtClean="0"/>
              <a:t>Enabled tooling, building</a:t>
            </a:r>
          </a:p>
          <a:p>
            <a:r>
              <a:rPr lang="en-US" dirty="0" smtClean="0"/>
              <a:t>File system dictates project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0" y="1509028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r>
              <a:rPr lang="en-US" dirty="0" smtClean="0"/>
              <a:t> is the heart of the project</a:t>
            </a:r>
          </a:p>
          <a:p>
            <a:pPr lvl="1"/>
            <a:r>
              <a:rPr lang="en-US" dirty="0" smtClean="0"/>
              <a:t>Defines dependencies (references)</a:t>
            </a:r>
          </a:p>
          <a:p>
            <a:pPr lvl="1"/>
            <a:r>
              <a:rPr lang="en-US" dirty="0" smtClean="0"/>
              <a:t>Defines framework</a:t>
            </a:r>
          </a:p>
          <a:p>
            <a:pPr lvl="1"/>
            <a:r>
              <a:rPr lang="en-US" dirty="0" smtClean="0"/>
              <a:t>Defines the “build”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 is rooted in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lvl="1"/>
            <a:r>
              <a:rPr lang="en-US" dirty="0" smtClean="0"/>
              <a:t>Static assets must live in </a:t>
            </a:r>
            <a:r>
              <a:rPr lang="en-US" dirty="0" err="1" smtClean="0"/>
              <a:t>wwwroot</a:t>
            </a:r>
            <a:endParaRPr lang="en-US" dirty="0" smtClean="0"/>
          </a:p>
          <a:p>
            <a:r>
              <a:rPr lang="en-US" dirty="0" smtClean="0"/>
              <a:t>Name is configurable in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configuration options include:</a:t>
            </a:r>
          </a:p>
          <a:p>
            <a:pPr lvl="1"/>
            <a:r>
              <a:rPr lang="en-US" dirty="0" smtClean="0"/>
              <a:t>JSON files</a:t>
            </a:r>
          </a:p>
          <a:p>
            <a:pPr lvl="1"/>
            <a:r>
              <a:rPr lang="en-US" dirty="0" smtClean="0"/>
              <a:t>INI files</a:t>
            </a:r>
          </a:p>
          <a:p>
            <a:pPr lvl="1"/>
            <a:r>
              <a:rPr lang="en-US" dirty="0" smtClean="0"/>
              <a:t>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13014</TotalTime>
  <Words>157</Words>
  <Application>Microsoft Office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5</vt:lpstr>
      <vt:lpstr>The 15 Year Reboot</vt:lpstr>
      <vt:lpstr>Getting Started</vt:lpstr>
      <vt:lpstr>Creating a Web App</vt:lpstr>
      <vt:lpstr>The .xproj file</vt:lpstr>
      <vt:lpstr>The project.json</vt:lpstr>
      <vt:lpstr>The wwwroot folder</vt:lpstr>
      <vt:lpstr>The config.json file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1017</cp:revision>
  <dcterms:created xsi:type="dcterms:W3CDTF">2007-12-27T20:50:38Z</dcterms:created>
  <dcterms:modified xsi:type="dcterms:W3CDTF">2015-09-02T04:44:27Z</dcterms:modified>
</cp:coreProperties>
</file>