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23"/>
  </p:notesMasterIdLst>
  <p:handoutMasterIdLst>
    <p:handoutMasterId r:id="rId24"/>
  </p:handoutMasterIdLst>
  <p:sldIdLst>
    <p:sldId id="327" r:id="rId2"/>
    <p:sldId id="328" r:id="rId3"/>
    <p:sldId id="329" r:id="rId4"/>
    <p:sldId id="330" r:id="rId5"/>
    <p:sldId id="331" r:id="rId6"/>
    <p:sldId id="337" r:id="rId7"/>
    <p:sldId id="333" r:id="rId8"/>
    <p:sldId id="334" r:id="rId9"/>
    <p:sldId id="332" r:id="rId10"/>
    <p:sldId id="335" r:id="rId11"/>
    <p:sldId id="336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AFB904-873B-4B5C-A5B3-7BBCB9659514}">
          <p14:sldIdLst>
            <p14:sldId id="327"/>
            <p14:sldId id="328"/>
            <p14:sldId id="329"/>
            <p14:sldId id="330"/>
            <p14:sldId id="331"/>
            <p14:sldId id="337"/>
            <p14:sldId id="333"/>
            <p14:sldId id="334"/>
            <p14:sldId id="332"/>
            <p14:sldId id="335"/>
            <p14:sldId id="336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A9"/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79865" autoAdjust="0"/>
  </p:normalViewPr>
  <p:slideViewPr>
    <p:cSldViewPr>
      <p:cViewPr varScale="1">
        <p:scale>
          <a:sx n="81" d="100"/>
          <a:sy n="81" d="100"/>
        </p:scale>
        <p:origin x="42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9/1/2015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69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86862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04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59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64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4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99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02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63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6807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2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53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176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361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45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71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68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21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odetocode.com/default.aspx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ASP.NET </a:t>
            </a:r>
            <a:r>
              <a:rPr lang="en-US" dirty="0" smtClean="0"/>
              <a:t>5 Overview</a:t>
            </a:r>
            <a:endParaRPr lang="en-US" dirty="0" smtClean="0"/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 smtClean="0"/>
              <a:t>Old patterns on a new framework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Everything in </a:t>
            </a:r>
            <a:r>
              <a:rPr lang="en-US" dirty="0" err="1" smtClean="0"/>
              <a:t>NuGet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1828800"/>
            <a:ext cx="4064164" cy="43576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2362200"/>
            <a:ext cx="5064199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570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Runtimes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Full CLR versus the Core CLR</a:t>
            </a:r>
          </a:p>
          <a:p>
            <a:r>
              <a:rPr lang="en-US" dirty="0" smtClean="0"/>
              <a:t>Build against 2 frameworks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200400"/>
            <a:ext cx="2676525" cy="1152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3438524"/>
            <a:ext cx="2305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838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CLR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Cross platform</a:t>
            </a:r>
          </a:p>
          <a:p>
            <a:r>
              <a:rPr lang="en-US" dirty="0" smtClean="0"/>
              <a:t>Subset of full CLR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206" y="1352550"/>
            <a:ext cx="4989394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167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.NET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DNVM - .NET Version Manager</a:t>
            </a:r>
          </a:p>
          <a:p>
            <a:pPr lvl="1"/>
            <a:r>
              <a:rPr lang="en-US" dirty="0" smtClean="0"/>
              <a:t>Set default execution environment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011" y="2209800"/>
            <a:ext cx="6033978" cy="440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241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.NET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DNX - .NET Execution Environment</a:t>
            </a:r>
          </a:p>
          <a:p>
            <a:r>
              <a:rPr lang="en-US" dirty="0" smtClean="0"/>
              <a:t>Cross platform</a:t>
            </a:r>
          </a:p>
          <a:p>
            <a:r>
              <a:rPr lang="en-US" dirty="0" smtClean="0"/>
              <a:t>Host for CLR and Core CLR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819400"/>
            <a:ext cx="5109942" cy="372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1907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 in ~/.</a:t>
            </a:r>
            <a:r>
              <a:rPr lang="en-US" dirty="0" err="1" smtClean="0"/>
              <a:t>dnx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87" y="2362200"/>
            <a:ext cx="85820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7206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Entry point for web application</a:t>
            </a:r>
          </a:p>
          <a:p>
            <a:pPr lvl="1"/>
            <a:r>
              <a:rPr lang="en-US" dirty="0" smtClean="0"/>
              <a:t>Configure the configuration</a:t>
            </a:r>
          </a:p>
          <a:p>
            <a:pPr lvl="1"/>
            <a:r>
              <a:rPr lang="en-US" dirty="0" smtClean="0"/>
              <a:t>Configure the HTTP processing pipeline</a:t>
            </a:r>
          </a:p>
          <a:p>
            <a:pPr lvl="1"/>
            <a:r>
              <a:rPr lang="en-US" dirty="0" smtClean="0"/>
              <a:t>Configure services and container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129268"/>
            <a:ext cx="7162800" cy="319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4451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Middleware is the HTTP processing pipeline</a:t>
            </a:r>
          </a:p>
          <a:p>
            <a:r>
              <a:rPr lang="en-US" dirty="0" smtClean="0"/>
              <a:t>Based on OWIN</a:t>
            </a:r>
            <a:endParaRPr lang="en-US" dirty="0"/>
          </a:p>
        </p:txBody>
      </p:sp>
      <p:pic>
        <p:nvPicPr>
          <p:cNvPr id="3074" name="Picture 2" descr="../_images/request-delegate-pipeli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590800"/>
            <a:ext cx="4953000" cy="3169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7078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Framework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Includes both HTML and API features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82145"/>
            <a:ext cx="816292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680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Razor Views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1219200"/>
            <a:ext cx="8220075" cy="482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4281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15 Year Reboot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832" y="1143000"/>
            <a:ext cx="3596813" cy="2248406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495800"/>
          </a:xfrm>
        </p:spPr>
        <p:txBody>
          <a:bodyPr/>
          <a:lstStyle/>
          <a:p>
            <a:r>
              <a:rPr lang="en-US" dirty="0" smtClean="0"/>
              <a:t>Major architectural changes</a:t>
            </a:r>
          </a:p>
          <a:p>
            <a:pPr lvl="1"/>
            <a:r>
              <a:rPr lang="en-US" dirty="0" smtClean="0"/>
              <a:t>No more System.Web.dll</a:t>
            </a:r>
          </a:p>
          <a:p>
            <a:r>
              <a:rPr lang="en-US" dirty="0" smtClean="0"/>
              <a:t>Cross Platform</a:t>
            </a:r>
          </a:p>
          <a:p>
            <a:pPr lvl="1"/>
            <a:r>
              <a:rPr lang="en-US" dirty="0" smtClean="0"/>
              <a:t>Windows, OS/X, Linux</a:t>
            </a:r>
          </a:p>
          <a:p>
            <a:r>
              <a:rPr lang="en-US" dirty="0" smtClean="0"/>
              <a:t>Unified programming model</a:t>
            </a:r>
          </a:p>
          <a:p>
            <a:pPr lvl="1"/>
            <a:r>
              <a:rPr lang="en-US" dirty="0" smtClean="0"/>
              <a:t>One framework for UI and APIs</a:t>
            </a:r>
          </a:p>
          <a:p>
            <a:r>
              <a:rPr lang="en-US" dirty="0" smtClean="0"/>
              <a:t>Faster, lighter, and pay as you go</a:t>
            </a:r>
          </a:p>
          <a:p>
            <a:pPr lvl="1"/>
            <a:r>
              <a:rPr lang="en-US" dirty="0" smtClean="0"/>
              <a:t>Customize the processing pipeline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8936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IIS / IIS Express</a:t>
            </a:r>
          </a:p>
          <a:p>
            <a:r>
              <a:rPr lang="en-US" dirty="0" smtClean="0"/>
              <a:t>http.sys</a:t>
            </a:r>
          </a:p>
          <a:p>
            <a:r>
              <a:rPr lang="en-US" dirty="0" smtClean="0"/>
              <a:t>Kestrel</a:t>
            </a:r>
            <a:endParaRPr lang="en-US" dirty="0"/>
          </a:p>
        </p:txBody>
      </p:sp>
      <p:pic>
        <p:nvPicPr>
          <p:cNvPr id="4098" name="Picture 2" descr="http://4.bp.blogspot.com/-X7CrLfzmTBQ/VB9_rUA0ubI/AAAAAAAACIA/7WXMI4by-F0/s1600/IIS%2B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667000"/>
            <a:ext cx="6210300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3171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04800" y="2209800"/>
            <a:ext cx="4114800" cy="2743200"/>
          </a:xfrm>
          <a:prstGeom prst="rect">
            <a:avLst/>
          </a:prstGeom>
          <a:solidFill>
            <a:srgbClr val="D3D3A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ASP.NET MVC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659984" y="2209800"/>
            <a:ext cx="4114800" cy="2743200"/>
          </a:xfrm>
          <a:prstGeom prst="rect">
            <a:avLst/>
          </a:prstGeom>
          <a:solidFill>
            <a:srgbClr val="D3D3A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Middleware</a:t>
            </a:r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6267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Install with Visual Studio 2015</a:t>
            </a:r>
          </a:p>
          <a:p>
            <a:r>
              <a:rPr lang="en-US" dirty="0" smtClean="0"/>
              <a:t>Install using the .NET Version Manager (</a:t>
            </a:r>
            <a:r>
              <a:rPr lang="en-US" dirty="0" err="1" smtClean="0"/>
              <a:t>dnvm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667000"/>
            <a:ext cx="3733800" cy="27915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3076" y="2667000"/>
            <a:ext cx="3788923" cy="27636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83212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Web App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Visual Studio offers ASP.NET 5 templates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209800"/>
            <a:ext cx="4495800" cy="35043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46897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.</a:t>
            </a:r>
            <a:r>
              <a:rPr lang="en-US" dirty="0" err="1" smtClean="0"/>
              <a:t>xproj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xproj</a:t>
            </a:r>
            <a:r>
              <a:rPr lang="en-US" dirty="0" smtClean="0"/>
              <a:t> file for Visual Studio</a:t>
            </a:r>
          </a:p>
          <a:p>
            <a:pPr lvl="1"/>
            <a:r>
              <a:rPr lang="en-US" dirty="0" smtClean="0"/>
              <a:t>No individual files</a:t>
            </a:r>
          </a:p>
          <a:p>
            <a:pPr lvl="1"/>
            <a:r>
              <a:rPr lang="en-US" dirty="0" smtClean="0"/>
              <a:t>No assembly references</a:t>
            </a:r>
          </a:p>
          <a:p>
            <a:pPr lvl="1"/>
            <a:r>
              <a:rPr lang="en-US" dirty="0" smtClean="0"/>
              <a:t>Enabled tooling, building</a:t>
            </a:r>
          </a:p>
          <a:p>
            <a:r>
              <a:rPr lang="en-US" dirty="0" smtClean="0"/>
              <a:t>File system dictates project contents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210" y="1509028"/>
            <a:ext cx="3367087" cy="43733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81100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Compilation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Roslyn builds assemblies in memory</a:t>
            </a:r>
            <a:endParaRPr lang="en-US" dirty="0"/>
          </a:p>
        </p:txBody>
      </p:sp>
      <p:pic>
        <p:nvPicPr>
          <p:cNvPr id="2050" name="Picture 2" descr="http://blogs.msdn.com/cfs-file.ashx/__key/communityserver-blogs-components-weblogfiles/00-00-01-44-14/4370.Rosly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28849"/>
            <a:ext cx="7324725" cy="37147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0926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wwwroot</a:t>
            </a:r>
            <a:r>
              <a:rPr lang="en-US" dirty="0" smtClean="0"/>
              <a:t> folder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Web site is rooted in </a:t>
            </a:r>
            <a:r>
              <a:rPr lang="en-US" dirty="0" err="1" smtClean="0"/>
              <a:t>wwwroot</a:t>
            </a:r>
            <a:endParaRPr lang="en-US" dirty="0" smtClean="0"/>
          </a:p>
          <a:p>
            <a:pPr lvl="1"/>
            <a:r>
              <a:rPr lang="en-US" dirty="0" smtClean="0"/>
              <a:t>Static assets must live in </a:t>
            </a:r>
            <a:r>
              <a:rPr lang="en-US" dirty="0" err="1" smtClean="0"/>
              <a:t>wwwroot</a:t>
            </a:r>
            <a:endParaRPr lang="en-US" dirty="0" smtClean="0"/>
          </a:p>
          <a:p>
            <a:r>
              <a:rPr lang="en-US" dirty="0" smtClean="0"/>
              <a:t>Name is configurable in </a:t>
            </a:r>
            <a:r>
              <a:rPr lang="en-US" dirty="0" err="1" smtClean="0"/>
              <a:t>project.json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148" y="2805112"/>
            <a:ext cx="3889415" cy="31384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62073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config.json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Runtime configuration options include:</a:t>
            </a:r>
          </a:p>
          <a:p>
            <a:pPr lvl="1"/>
            <a:r>
              <a:rPr lang="en-US" dirty="0" smtClean="0"/>
              <a:t>JSON files</a:t>
            </a:r>
          </a:p>
          <a:p>
            <a:pPr lvl="1"/>
            <a:r>
              <a:rPr lang="en-US" dirty="0" smtClean="0"/>
              <a:t>INI files</a:t>
            </a:r>
          </a:p>
          <a:p>
            <a:pPr lvl="1"/>
            <a:r>
              <a:rPr lang="en-US" dirty="0" smtClean="0"/>
              <a:t>Environment variables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4" y="3581400"/>
            <a:ext cx="8443912" cy="98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590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project.json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roject.json</a:t>
            </a:r>
            <a:r>
              <a:rPr lang="en-US" dirty="0" smtClean="0"/>
              <a:t> is the heart of the project</a:t>
            </a:r>
          </a:p>
          <a:p>
            <a:pPr lvl="1"/>
            <a:r>
              <a:rPr lang="en-US" dirty="0" smtClean="0"/>
              <a:t>Defines dependencies (references)</a:t>
            </a:r>
          </a:p>
          <a:p>
            <a:pPr lvl="1"/>
            <a:r>
              <a:rPr lang="en-US" dirty="0" smtClean="0"/>
              <a:t>Defines framework</a:t>
            </a:r>
          </a:p>
          <a:p>
            <a:pPr lvl="1"/>
            <a:r>
              <a:rPr lang="en-US" dirty="0" smtClean="0"/>
              <a:t>Defines the “build”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88" y="2971800"/>
            <a:ext cx="5319712" cy="34307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19751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13682</TotalTime>
  <Words>278</Words>
  <Application>Microsoft Office PowerPoint</Application>
  <PresentationFormat>On-screen Show (4:3)</PresentationFormat>
  <Paragraphs>81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Consolas</vt:lpstr>
      <vt:lpstr>Myriad Pro</vt:lpstr>
      <vt:lpstr>Myriad Pro Light</vt:lpstr>
      <vt:lpstr>Segoe UI</vt:lpstr>
      <vt:lpstr>Tekton Pro</vt:lpstr>
      <vt:lpstr>Verdana</vt:lpstr>
      <vt:lpstr>Wingdings</vt:lpstr>
      <vt:lpstr>1_SapphireTemplate</vt:lpstr>
      <vt:lpstr>ASP.NET 5 Overview</vt:lpstr>
      <vt:lpstr>The 15 Year Reboot</vt:lpstr>
      <vt:lpstr>Getting Started</vt:lpstr>
      <vt:lpstr>Creating a Web App</vt:lpstr>
      <vt:lpstr>The .xproj file</vt:lpstr>
      <vt:lpstr>Dynamic Compilation</vt:lpstr>
      <vt:lpstr>The wwwroot folder</vt:lpstr>
      <vt:lpstr>The config.json file</vt:lpstr>
      <vt:lpstr>The project.json</vt:lpstr>
      <vt:lpstr>Dependencies</vt:lpstr>
      <vt:lpstr>The Runtimes</vt:lpstr>
      <vt:lpstr>Core CLR</vt:lpstr>
      <vt:lpstr>Managing .NET</vt:lpstr>
      <vt:lpstr>Executing .NET</vt:lpstr>
      <vt:lpstr>Locations</vt:lpstr>
      <vt:lpstr>Startup</vt:lpstr>
      <vt:lpstr>Middleware</vt:lpstr>
      <vt:lpstr>MVC Framework</vt:lpstr>
      <vt:lpstr>Razor Views</vt:lpstr>
      <vt:lpstr>Hosting</vt:lpstr>
      <vt:lpstr>Summary</vt:lpstr>
    </vt:vector>
  </TitlesOfParts>
  <LinksUpToDate>false</LinksUpToDate>
  <SharedDoc>false</SharedDoc>
  <HyperlinkBase>http://www.pluralsight.com/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1033</cp:revision>
  <dcterms:created xsi:type="dcterms:W3CDTF">2007-12-27T20:50:38Z</dcterms:created>
  <dcterms:modified xsi:type="dcterms:W3CDTF">2015-09-02T15:52:14Z</dcterms:modified>
</cp:coreProperties>
</file>