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0"/>
  </p:notesMasterIdLst>
  <p:handoutMasterIdLst>
    <p:handoutMasterId r:id="rId11"/>
  </p:handoutMasterIdLst>
  <p:sldIdLst>
    <p:sldId id="327" r:id="rId2"/>
    <p:sldId id="346" r:id="rId3"/>
    <p:sldId id="348" r:id="rId4"/>
    <p:sldId id="352" r:id="rId5"/>
    <p:sldId id="353" r:id="rId6"/>
    <p:sldId id="354" r:id="rId7"/>
    <p:sldId id="355" r:id="rId8"/>
    <p:sldId id="345" r:id="rId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113" d="100"/>
          <a:sy n="113" d="100"/>
        </p:scale>
        <p:origin x="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/>
              <a:t>Working on the Client</a:t>
            </a:r>
          </a:p>
        </p:txBody>
      </p:sp>
      <p:pic>
        <p:nvPicPr>
          <p:cNvPr id="2050" name="Picture 2" descr="n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2435225" cy="9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7120"/>
            <a:ext cx="7365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BB254-76A8-41DF-9AC2-D586C89DD8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181600"/>
            <a:ext cx="1961560" cy="1202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8E8A5-0510-454B-A6B9-259A854D3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91050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0BBCF-068D-4A5F-B158-D3348DFFB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86" y="2804095"/>
            <a:ext cx="1949139" cy="18793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6008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96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Management: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is the gateway to other tools</a:t>
            </a:r>
          </a:p>
          <a:p>
            <a:r>
              <a:rPr lang="en-US" dirty="0"/>
              <a:t>yarn is the new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048000"/>
            <a:ext cx="5057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8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&lt;package&gt; --save</a:t>
            </a:r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packge</a:t>
            </a:r>
            <a:r>
              <a:rPr lang="en-US" dirty="0"/>
              <a:t>&gt; --save-</a:t>
            </a:r>
            <a:r>
              <a:rPr lang="en-US" dirty="0" err="1"/>
              <a:t>dev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5600"/>
            <a:ext cx="4124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75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12A8-C976-43B5-AC06-8DC726C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 from </a:t>
            </a:r>
            <a:r>
              <a:rPr lang="en-US" dirty="0" err="1"/>
              <a:t>node_modules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B04E-F8C8-493A-AD78-17E28AF4C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37002-C1A7-4A65-9307-4657E063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38400"/>
            <a:ext cx="6324600" cy="31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71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3839-35C8-40A7-9533-BBBF511F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755C-010B-4FCD-941D-690ED74F0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2B591-35C1-43CF-9F40-8890DDD5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620000" cy="21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14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236A-4EAF-4452-8663-34A9487E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Angular / Redux /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02EB-0E5F-4D8C-A3F2-9DA0D16E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56750-BE73-4C19-A63F-C338A8DA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4833"/>
            <a:ext cx="7467600" cy="4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6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19200"/>
            <a:ext cx="8334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Working on the Client</vt:lpstr>
      <vt:lpstr>PowerPoint Presentation</vt:lpstr>
      <vt:lpstr>Package Management: npm</vt:lpstr>
      <vt:lpstr>npm help</vt:lpstr>
      <vt:lpstr>Using Files from node_modules</vt:lpstr>
      <vt:lpstr>Serving Files</vt:lpstr>
      <vt:lpstr>ASP.NET and Angular / Redux / Blazor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1905</cp:revision>
  <dcterms:created xsi:type="dcterms:W3CDTF">2007-12-27T20:50:38Z</dcterms:created>
  <dcterms:modified xsi:type="dcterms:W3CDTF">2018-11-06T14:36:50Z</dcterms:modified>
</cp:coreProperties>
</file>