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65" r:id="rId3"/>
    <p:sldId id="379" r:id="rId4"/>
    <p:sldId id="371" r:id="rId5"/>
    <p:sldId id="372" r:id="rId6"/>
    <p:sldId id="374" r:id="rId7"/>
    <p:sldId id="376" r:id="rId8"/>
    <p:sldId id="375" r:id="rId9"/>
    <p:sldId id="377" r:id="rId10"/>
    <p:sldId id="378" r:id="rId11"/>
    <p:sldId id="380" r:id="rId12"/>
    <p:sldId id="381" r:id="rId13"/>
    <p:sldId id="363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3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kata.pragprog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TDD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962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Green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10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err="1" smtClean="0">
                <a:latin typeface="Tekton Pro" pitchFamily="34" charset="0"/>
              </a:rPr>
              <a:t>Refactor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Mocks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dependencies behind an abstraction</a:t>
            </a:r>
          </a:p>
          <a:p>
            <a:pPr lvl="1"/>
            <a:r>
              <a:rPr lang="en-US" dirty="0" smtClean="0"/>
              <a:t>Controller doesn’t know the concrete implementation</a:t>
            </a:r>
          </a:p>
          <a:p>
            <a:r>
              <a:rPr lang="en-US" dirty="0" smtClean="0"/>
              <a:t>Inject dependency into controller </a:t>
            </a:r>
          </a:p>
          <a:p>
            <a:pPr lvl="1"/>
            <a:r>
              <a:rPr lang="en-US" dirty="0" smtClean="0"/>
              <a:t>Consider using an inversion of control container for DI work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2971800"/>
            <a:ext cx="68580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Mock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IMovieRepository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controller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repository.Object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repository.Setup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.Returns(movies);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controller.Index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model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result.ViewData.Model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Assert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.IsTrue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model.SequenceEqual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(movies));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vs</a:t>
            </a:r>
            <a:r>
              <a:rPr lang="en-US" dirty="0" smtClean="0"/>
              <a:t>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based testing</a:t>
            </a:r>
          </a:p>
          <a:p>
            <a:pPr lvl="1"/>
            <a:r>
              <a:rPr lang="en-US" dirty="0" smtClean="0"/>
              <a:t>What is the state of the </a:t>
            </a:r>
            <a:r>
              <a:rPr lang="en-US" dirty="0" smtClean="0"/>
              <a:t>object?</a:t>
            </a:r>
            <a:endParaRPr lang="en-US" dirty="0" smtClean="0"/>
          </a:p>
          <a:p>
            <a:r>
              <a:rPr lang="en-US" dirty="0" smtClean="0"/>
              <a:t>Interaction based testing</a:t>
            </a:r>
          </a:p>
          <a:p>
            <a:pPr lvl="1"/>
            <a:r>
              <a:rPr lang="en-US" dirty="0" smtClean="0"/>
              <a:t>What did the object do with its dependencies?</a:t>
            </a:r>
          </a:p>
          <a:p>
            <a:pPr lvl="1"/>
            <a:r>
              <a:rPr lang="en-US" dirty="0" smtClean="0"/>
              <a:t>Caution!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abstractions</a:t>
            </a:r>
          </a:p>
          <a:p>
            <a:pPr lvl="1"/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Repository</a:t>
            </a:r>
          </a:p>
          <a:p>
            <a:r>
              <a:rPr lang="en-US" dirty="0" smtClean="0"/>
              <a:t>Decoupling </a:t>
            </a:r>
          </a:p>
          <a:p>
            <a:pPr lvl="1"/>
            <a:r>
              <a:rPr lang="en-US" dirty="0" smtClean="0"/>
              <a:t>Program to an interface, not an implementation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Use framework abstractions </a:t>
            </a:r>
          </a:p>
          <a:p>
            <a:pPr lvl="1"/>
            <a:r>
              <a:rPr lang="en-US" dirty="0" smtClean="0"/>
              <a:t>Build </a:t>
            </a:r>
            <a:r>
              <a:rPr lang="en-US" smtClean="0"/>
              <a:t>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2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MVC Framework is designed for testing</a:t>
            </a:r>
          </a:p>
          <a:p>
            <a:pPr lvl="1"/>
            <a:r>
              <a:rPr lang="en-US" dirty="0" smtClean="0"/>
              <a:t>Controllers are easy to test</a:t>
            </a:r>
          </a:p>
          <a:p>
            <a:pPr lvl="1"/>
            <a:r>
              <a:rPr lang="en-US" dirty="0" smtClean="0"/>
              <a:t>Routes are testable, too</a:t>
            </a:r>
          </a:p>
          <a:p>
            <a:pPr lvl="1"/>
            <a:r>
              <a:rPr lang="en-US" dirty="0" smtClean="0"/>
              <a:t>For views, use an automation tool</a:t>
            </a:r>
          </a:p>
          <a:p>
            <a:r>
              <a:rPr lang="en-US" dirty="0" smtClean="0"/>
              <a:t>TDD can take some practice</a:t>
            </a:r>
          </a:p>
          <a:p>
            <a:pPr lvl="1"/>
            <a:r>
              <a:rPr lang="en-US" dirty="0" smtClean="0"/>
              <a:t>Remember it’s about design</a:t>
            </a:r>
          </a:p>
          <a:p>
            <a:pPr lvl="1"/>
            <a:r>
              <a:rPr lang="en-US" dirty="0" smtClean="0"/>
              <a:t>Red, green, </a:t>
            </a:r>
            <a:r>
              <a:rPr lang="en-US" dirty="0" err="1" smtClean="0"/>
              <a:t>refactor</a:t>
            </a:r>
            <a:endParaRPr lang="en-US" dirty="0" smtClean="0"/>
          </a:p>
          <a:p>
            <a:pPr lvl="1"/>
            <a:r>
              <a:rPr lang="en-US" dirty="0" smtClean="0"/>
              <a:t>Small steps</a:t>
            </a:r>
          </a:p>
          <a:p>
            <a:r>
              <a:rPr lang="en-US" dirty="0" smtClean="0"/>
              <a:t>Use tools and frameworks to make life easier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TDD</a:t>
            </a:r>
          </a:p>
          <a:p>
            <a:pPr lvl="1"/>
            <a:r>
              <a:rPr lang="en-US" dirty="0" smtClean="0"/>
              <a:t>It’s not about testing … </a:t>
            </a:r>
          </a:p>
          <a:p>
            <a:r>
              <a:rPr lang="en-US" dirty="0" smtClean="0"/>
              <a:t>Test first approach with MVC</a:t>
            </a:r>
          </a:p>
          <a:p>
            <a:pPr lvl="1"/>
            <a:r>
              <a:rPr lang="en-US" dirty="0" smtClean="0"/>
              <a:t>Testing controllers</a:t>
            </a:r>
          </a:p>
          <a:p>
            <a:pPr lvl="1"/>
            <a:r>
              <a:rPr lang="en-US" dirty="0" smtClean="0"/>
              <a:t>Testing routes</a:t>
            </a:r>
          </a:p>
          <a:p>
            <a:r>
              <a:rPr lang="en-US" dirty="0" smtClean="0"/>
              <a:t>Test doubles</a:t>
            </a:r>
          </a:p>
          <a:p>
            <a:r>
              <a:rPr lang="en-US" dirty="0" smtClean="0"/>
              <a:t>Refactoring tools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Bowling Kata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Katas:</a:t>
            </a:r>
          </a:p>
          <a:p>
            <a:pPr lvl="1"/>
            <a:r>
              <a:rPr lang="en-US" dirty="0">
                <a:hlinkClick r:id="rId3"/>
              </a:rPr>
              <a:t>http://codekata.pragprog.com/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 class with a </a:t>
            </a:r>
            <a:r>
              <a:rPr lang="en-US" b="1" dirty="0" smtClean="0"/>
              <a:t>Roll</a:t>
            </a:r>
            <a:r>
              <a:rPr lang="en-US" dirty="0" smtClean="0"/>
              <a:t> method that takes the number of pins dropped as an argument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Score</a:t>
            </a:r>
            <a:r>
              <a:rPr lang="en-US" dirty="0" smtClean="0"/>
              <a:t> property that will compute the total score at the </a:t>
            </a:r>
            <a:r>
              <a:rPr lang="en-US" b="1" dirty="0" smtClean="0"/>
              <a:t>end of the game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352984"/>
              </p:ext>
            </p:extLst>
          </p:nvPr>
        </p:nvGraphicFramePr>
        <p:xfrm>
          <a:off x="2286000" y="25146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7094520" imgH="734760" progId="Visio.Drawing.5">
                  <p:embed/>
                </p:oleObj>
              </mc:Choice>
              <mc:Fallback>
                <p:oleObj name="VISIO" r:id="rId4" imgW="7094520" imgH="73476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973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 is …</a:t>
            </a:r>
          </a:p>
          <a:p>
            <a:pPr lvl="1"/>
            <a:r>
              <a:rPr lang="en-US" dirty="0" smtClean="0"/>
              <a:t>Creating an executable specification</a:t>
            </a:r>
          </a:p>
          <a:p>
            <a:pPr lvl="1"/>
            <a:r>
              <a:rPr lang="en-US" dirty="0" smtClean="0"/>
              <a:t>Iterative design</a:t>
            </a:r>
          </a:p>
          <a:p>
            <a:pPr lvl="1"/>
            <a:r>
              <a:rPr lang="en-US" dirty="0" smtClean="0"/>
              <a:t>Like using a white board with real code</a:t>
            </a:r>
          </a:p>
          <a:p>
            <a:pPr lvl="1"/>
            <a:r>
              <a:rPr lang="en-US" dirty="0" smtClean="0"/>
              <a:t>Removing the fear of change</a:t>
            </a:r>
          </a:p>
          <a:p>
            <a:pPr lvl="1"/>
            <a:r>
              <a:rPr lang="en-US" dirty="0" smtClean="0"/>
              <a:t>A skill acquired with practice</a:t>
            </a:r>
          </a:p>
          <a:p>
            <a:r>
              <a:rPr lang="en-US" dirty="0" smtClean="0"/>
              <a:t>TDD is not …</a:t>
            </a:r>
          </a:p>
          <a:p>
            <a:pPr lvl="1"/>
            <a:r>
              <a:rPr lang="en-US" dirty="0" smtClean="0"/>
              <a:t>Just writing unit tests</a:t>
            </a:r>
          </a:p>
          <a:p>
            <a:pPr lvl="1"/>
            <a:r>
              <a:rPr lang="en-US" dirty="0" smtClean="0"/>
              <a:t>100 % code coverage</a:t>
            </a:r>
          </a:p>
          <a:p>
            <a:pPr lvl="1"/>
            <a:r>
              <a:rPr lang="en-US" dirty="0" smtClean="0"/>
              <a:t>A replacement for QA  and integration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14600"/>
            <a:ext cx="8229600" cy="1828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failing test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test pass (with the simplest possible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Refactor</a:t>
            </a:r>
            <a:r>
              <a:rPr lang="en-US" dirty="0" smtClean="0"/>
              <a:t> and cleanup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Tips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 tests clean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r>
              <a:rPr lang="en-US" dirty="0" smtClean="0"/>
              <a:t>One logical assertion per test</a:t>
            </a:r>
          </a:p>
          <a:p>
            <a:r>
              <a:rPr lang="en-US" dirty="0" smtClean="0"/>
              <a:t>Test qualities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Repeatable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Oriented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</a:p>
          <a:p>
            <a:pPr lvl="1"/>
            <a:r>
              <a:rPr lang="en-US" dirty="0" err="1"/>
              <a:t>NUnit</a:t>
            </a:r>
            <a:r>
              <a:rPr lang="en-US" dirty="0"/>
              <a:t> (http://www.nunit.org/)</a:t>
            </a:r>
          </a:p>
          <a:p>
            <a:pPr lvl="1"/>
            <a:r>
              <a:rPr lang="en-US" dirty="0" smtClean="0"/>
              <a:t>xUnit.net (http://www.codeplex.com/xunit)</a:t>
            </a:r>
          </a:p>
          <a:p>
            <a:pPr lvl="1"/>
            <a:r>
              <a:rPr lang="en-US" dirty="0" err="1" smtClean="0"/>
              <a:t>MbUnit</a:t>
            </a:r>
            <a:r>
              <a:rPr lang="en-US" dirty="0" smtClean="0"/>
              <a:t> (http://www.mbunit.com/)</a:t>
            </a:r>
          </a:p>
          <a:p>
            <a:pPr lvl="1"/>
            <a:r>
              <a:rPr lang="en-US" dirty="0" err="1"/>
              <a:t>MSTest</a:t>
            </a:r>
            <a:r>
              <a:rPr lang="en-US"/>
              <a:t> (Visual Studio)</a:t>
            </a:r>
          </a:p>
          <a:p>
            <a:pPr lvl="1"/>
            <a:r>
              <a:rPr lang="en-US" smtClean="0"/>
              <a:t>MSpec</a:t>
            </a:r>
            <a:r>
              <a:rPr lang="en-US" dirty="0" smtClean="0"/>
              <a:t> </a:t>
            </a:r>
            <a:r>
              <a:rPr lang="en-US" dirty="0"/>
              <a:t>(https://</a:t>
            </a:r>
            <a:r>
              <a:rPr lang="en-US" dirty="0" smtClean="0"/>
              <a:t>github.com/machine/machine.specifications)</a:t>
            </a:r>
          </a:p>
          <a:p>
            <a:r>
              <a:rPr lang="en-US" dirty="0" smtClean="0"/>
              <a:t>Add-ins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(http://www.jetbrains.com/resharper/)</a:t>
            </a:r>
          </a:p>
          <a:p>
            <a:pPr lvl="1"/>
            <a:r>
              <a:rPr lang="en-US" dirty="0" err="1" smtClean="0"/>
              <a:t>CodeRush</a:t>
            </a:r>
            <a:r>
              <a:rPr lang="en-US" dirty="0" smtClean="0"/>
              <a:t> Xpress (http://www.devexpress.com/crx)</a:t>
            </a:r>
          </a:p>
          <a:p>
            <a:pPr lvl="1"/>
            <a:r>
              <a:rPr lang="en-US" dirty="0" err="1" smtClean="0"/>
              <a:t>TestDriven.Net</a:t>
            </a:r>
            <a:r>
              <a:rPr lang="en-US" dirty="0" smtClean="0"/>
              <a:t> (http://www.testdriven.net/)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Controllers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test</a:t>
            </a:r>
          </a:p>
          <a:p>
            <a:pPr lvl="1"/>
            <a:r>
              <a:rPr lang="en-US" dirty="0" smtClean="0"/>
              <a:t>Did the controller return the proper </a:t>
            </a:r>
            <a:r>
              <a:rPr lang="en-US" dirty="0" err="1" smtClean="0"/>
              <a:t>ActionResult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Did the controller build the proper model?</a:t>
            </a:r>
          </a:p>
          <a:p>
            <a:pPr lvl="1"/>
            <a:r>
              <a:rPr lang="en-US" dirty="0" smtClean="0"/>
              <a:t>Did the controller produce the right side-effects (like saving data)?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8194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when_movie_controller_index_action_executes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it_renders_the_conventional_view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controller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controller.Index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Assert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.AreEqual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result.ViewName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test double replaces a hard to test dependency</a:t>
            </a:r>
          </a:p>
          <a:p>
            <a:pPr lvl="1"/>
            <a:r>
              <a:rPr lang="en-US" dirty="0" smtClean="0"/>
              <a:t>Avoids slow tests (network and database)</a:t>
            </a:r>
          </a:p>
          <a:p>
            <a:pPr lvl="1"/>
            <a:r>
              <a:rPr lang="en-US" dirty="0" smtClean="0"/>
              <a:t>Avoids unreliable tests (3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components)</a:t>
            </a:r>
          </a:p>
          <a:p>
            <a:pPr lvl="1"/>
            <a:r>
              <a:rPr lang="en-US" dirty="0" smtClean="0"/>
              <a:t>Can make difficult scenarios easy (time outs and failures)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Types of test doubles</a:t>
            </a:r>
          </a:p>
          <a:p>
            <a:pPr lvl="1"/>
            <a:r>
              <a:rPr lang="en-US" dirty="0" smtClean="0"/>
              <a:t>Fakes (simple implementation, like an in-memory database)</a:t>
            </a:r>
          </a:p>
          <a:p>
            <a:pPr lvl="1"/>
            <a:r>
              <a:rPr lang="en-US" dirty="0" smtClean="0"/>
              <a:t>Stubs (hand written, provides “just enough” implementation)</a:t>
            </a:r>
          </a:p>
          <a:p>
            <a:pPr lvl="1"/>
            <a:r>
              <a:rPr lang="en-US" dirty="0" smtClean="0"/>
              <a:t>Mocks (like stubs, but generated)</a:t>
            </a:r>
          </a:p>
          <a:p>
            <a:r>
              <a:rPr lang="en-US" dirty="0" smtClean="0"/>
              <a:t>Mock frameworks</a:t>
            </a:r>
          </a:p>
          <a:p>
            <a:pPr lvl="1"/>
            <a:r>
              <a:rPr lang="en-US" dirty="0" smtClean="0"/>
              <a:t>Rhino (http://ayende.com/projects/rhino-mocks.aspx)</a:t>
            </a:r>
          </a:p>
          <a:p>
            <a:pPr lvl="1"/>
            <a:r>
              <a:rPr lang="en-US" dirty="0" err="1" smtClean="0"/>
              <a:t>Moq</a:t>
            </a:r>
            <a:r>
              <a:rPr lang="en-US" dirty="0" smtClean="0"/>
              <a:t> (http://code.google.com/p/moq/)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47548</TotalTime>
  <Words>492</Words>
  <Application>Microsoft Office PowerPoint</Application>
  <PresentationFormat>On-screen Show (4:3)</PresentationFormat>
  <Paragraphs>136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1_SapphireTemplate</vt:lpstr>
      <vt:lpstr>VISIO</vt:lpstr>
      <vt:lpstr>TDD with ASP.NET MVC</vt:lpstr>
      <vt:lpstr>Overview</vt:lpstr>
      <vt:lpstr>Bowling Kata</vt:lpstr>
      <vt:lpstr>TDD</vt:lpstr>
      <vt:lpstr>TDD Steps</vt:lpstr>
      <vt:lpstr>TDD Tips </vt:lpstr>
      <vt:lpstr>TDD Oriented Tools</vt:lpstr>
      <vt:lpstr>Testing Controllers </vt:lpstr>
      <vt:lpstr>Test Doubles</vt:lpstr>
      <vt:lpstr>Testing with Mocks</vt:lpstr>
      <vt:lpstr>State vs Interaction</vt:lpstr>
      <vt:lpstr>Testable Data Access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4287</cp:revision>
  <dcterms:created xsi:type="dcterms:W3CDTF">2007-12-27T20:50:38Z</dcterms:created>
  <dcterms:modified xsi:type="dcterms:W3CDTF">2012-07-07T15:20:20Z</dcterms:modified>
</cp:coreProperties>
</file>