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46" r:id="rId3"/>
    <p:sldId id="347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45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65" d="100"/>
          <a:sy n="65" d="100"/>
        </p:scale>
        <p:origin x="6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Testing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expect(angular).</a:t>
            </a:r>
            <a:r>
              <a:rPr lang="en-US" dirty="0" err="1" smtClean="0"/>
              <a:t>toBe</a:t>
            </a:r>
            <a:r>
              <a:rPr lang="en-US" dirty="0" smtClean="0"/>
              <a:t>(testable)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Alternate style for $http interaction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2819400"/>
            <a:ext cx="5600700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7508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Testability is a goal</a:t>
            </a:r>
          </a:p>
          <a:p>
            <a:r>
              <a:rPr lang="en-US" dirty="0" smtClean="0"/>
              <a:t>Many options for frameworks, runners, and workflows</a:t>
            </a:r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is dynamic</a:t>
            </a:r>
          </a:p>
          <a:p>
            <a:pPr lvl="1"/>
            <a:r>
              <a:rPr lang="en-US" dirty="0" smtClean="0"/>
              <a:t>There is no help from a compiler</a:t>
            </a:r>
          </a:p>
          <a:p>
            <a:pPr lvl="1"/>
            <a:r>
              <a:rPr lang="en-US" dirty="0" smtClean="0"/>
              <a:t>Other options available (</a:t>
            </a:r>
            <a:r>
              <a:rPr lang="en-US" dirty="0" err="1" smtClean="0"/>
              <a:t>TypeScript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Testable code is generally well designed</a:t>
            </a:r>
          </a:p>
          <a:p>
            <a:pPr lvl="1"/>
            <a:r>
              <a:rPr lang="en-US" dirty="0" smtClean="0"/>
              <a:t>SRP</a:t>
            </a:r>
          </a:p>
          <a:p>
            <a:pPr lvl="1"/>
            <a:r>
              <a:rPr lang="en-US" dirty="0" smtClean="0"/>
              <a:t>DIP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304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helps us avoid global state and singletons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No need for “new” or namespaces</a:t>
            </a:r>
          </a:p>
          <a:p>
            <a:r>
              <a:rPr lang="en-US" dirty="0" smtClean="0"/>
              <a:t>Angular helps with separation of concerns</a:t>
            </a:r>
          </a:p>
          <a:p>
            <a:pPr lvl="1"/>
            <a:r>
              <a:rPr lang="en-US" dirty="0" smtClean="0"/>
              <a:t>Controllers don’t manipulate the DOM</a:t>
            </a:r>
          </a:p>
          <a:p>
            <a:pPr lvl="1"/>
            <a:r>
              <a:rPr lang="en-US" dirty="0" smtClean="0"/>
              <a:t>Templates don’t contain application logic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00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Framework options</a:t>
            </a:r>
          </a:p>
          <a:p>
            <a:pPr lvl="1"/>
            <a:r>
              <a:rPr lang="en-US" dirty="0" err="1" smtClean="0"/>
              <a:t>Qunit</a:t>
            </a:r>
            <a:endParaRPr lang="en-US" dirty="0" smtClean="0"/>
          </a:p>
          <a:p>
            <a:pPr lvl="1"/>
            <a:r>
              <a:rPr lang="en-US" dirty="0" smtClean="0"/>
              <a:t>Jasmine</a:t>
            </a:r>
          </a:p>
          <a:p>
            <a:pPr lvl="1"/>
            <a:r>
              <a:rPr lang="en-US" dirty="0" smtClean="0"/>
              <a:t>Mocha</a:t>
            </a:r>
          </a:p>
          <a:p>
            <a:r>
              <a:rPr lang="en-US" dirty="0" smtClean="0"/>
              <a:t>Runner options</a:t>
            </a:r>
          </a:p>
          <a:p>
            <a:pPr lvl="1"/>
            <a:r>
              <a:rPr lang="en-US" dirty="0" smtClean="0"/>
              <a:t>Karma</a:t>
            </a:r>
          </a:p>
          <a:p>
            <a:pPr lvl="1"/>
            <a:r>
              <a:rPr lang="en-US" dirty="0" smtClean="0"/>
              <a:t>Grunt</a:t>
            </a:r>
          </a:p>
          <a:p>
            <a:pPr lvl="1"/>
            <a:r>
              <a:rPr lang="en-US" dirty="0" smtClean="0"/>
              <a:t>Chutzpah (Visual Studio)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530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ngMock</a:t>
            </a:r>
            <a:r>
              <a:rPr lang="en-US" dirty="0" smtClean="0"/>
              <a:t> (angular-mock.js	)</a:t>
            </a:r>
          </a:p>
          <a:p>
            <a:pPr lvl="1"/>
            <a:r>
              <a:rPr lang="en-US" dirty="0" smtClean="0"/>
              <a:t>Bootstrap modules</a:t>
            </a:r>
          </a:p>
          <a:p>
            <a:pPr lvl="1"/>
            <a:r>
              <a:rPr lang="en-US" dirty="0" smtClean="0"/>
              <a:t>Test friendly injector method</a:t>
            </a:r>
          </a:p>
          <a:p>
            <a:pPr lvl="1"/>
            <a:r>
              <a:rPr lang="en-US" dirty="0" smtClean="0"/>
              <a:t>Mock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429000"/>
            <a:ext cx="711517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9159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Spec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module and inject to create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100" y="2057400"/>
            <a:ext cx="75438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78948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mock any service</a:t>
            </a:r>
          </a:p>
          <a:p>
            <a:pPr lvl="1"/>
            <a:r>
              <a:rPr lang="en-US" dirty="0" smtClean="0"/>
              <a:t>Jasmine provides spies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500" y="2819400"/>
            <a:ext cx="7239000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0086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Promises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easiest to create promises with $q</a:t>
            </a:r>
          </a:p>
          <a:p>
            <a:pPr lvl="1"/>
            <a:r>
              <a:rPr lang="en-US" dirty="0" smtClean="0"/>
              <a:t>Return “controlled” promise from a spy, mock, or fake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819400"/>
            <a:ext cx="6096000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0466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HTTP Interaction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$</a:t>
            </a:r>
            <a:r>
              <a:rPr lang="en-US" dirty="0" err="1" smtClean="0"/>
              <a:t>httpBackend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337" y="2362200"/>
            <a:ext cx="7553325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15116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24124</TotalTime>
  <Words>154</Words>
  <Application>Microsoft Office PowerPoint</Application>
  <PresentationFormat>On-screen Show (4:3)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Testing</vt:lpstr>
      <vt:lpstr>Why?</vt:lpstr>
      <vt:lpstr>How</vt:lpstr>
      <vt:lpstr>Setup</vt:lpstr>
      <vt:lpstr>Help</vt:lpstr>
      <vt:lpstr>First Spec</vt:lpstr>
      <vt:lpstr>Mocking</vt:lpstr>
      <vt:lpstr>Working With Promises</vt:lpstr>
      <vt:lpstr>Testing HTTP Interaction</vt:lpstr>
      <vt:lpstr>Expectations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1836</cp:revision>
  <dcterms:created xsi:type="dcterms:W3CDTF">2007-12-27T20:50:38Z</dcterms:created>
  <dcterms:modified xsi:type="dcterms:W3CDTF">2013-11-30T05:35:10Z</dcterms:modified>
</cp:coreProperties>
</file>