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1"/>
  </p:notesMasterIdLst>
  <p:handoutMasterIdLst>
    <p:handoutMasterId r:id="rId22"/>
  </p:handoutMasterIdLst>
  <p:sldIdLst>
    <p:sldId id="327" r:id="rId2"/>
    <p:sldId id="328" r:id="rId3"/>
    <p:sldId id="348" r:id="rId4"/>
    <p:sldId id="329" r:id="rId5"/>
    <p:sldId id="330" r:id="rId6"/>
    <p:sldId id="331" r:id="rId7"/>
    <p:sldId id="337" r:id="rId8"/>
    <p:sldId id="333" r:id="rId9"/>
    <p:sldId id="334" r:id="rId10"/>
    <p:sldId id="335" r:id="rId11"/>
    <p:sldId id="336" r:id="rId12"/>
    <p:sldId id="338" r:id="rId13"/>
    <p:sldId id="340" r:id="rId14"/>
    <p:sldId id="342" r:id="rId15"/>
    <p:sldId id="343" r:id="rId16"/>
    <p:sldId id="344" r:id="rId17"/>
    <p:sldId id="345" r:id="rId18"/>
    <p:sldId id="346" r:id="rId19"/>
    <p:sldId id="347" r:id="rId20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28"/>
            <p14:sldId id="348"/>
            <p14:sldId id="329"/>
            <p14:sldId id="330"/>
            <p14:sldId id="331"/>
            <p14:sldId id="337"/>
            <p14:sldId id="333"/>
            <p14:sldId id="334"/>
            <p14:sldId id="335"/>
            <p14:sldId id="336"/>
            <p14:sldId id="338"/>
            <p14:sldId id="340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>
        <p:scale>
          <a:sx n="101" d="100"/>
          <a:sy n="101" d="100"/>
        </p:scale>
        <p:origin x="885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04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59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64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13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02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6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ASP.NET Core Overview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Old patterns on a new framework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in </a:t>
            </a:r>
            <a:r>
              <a:rPr lang="en-US" dirty="0" err="1"/>
              <a:t>NuGet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828800"/>
            <a:ext cx="4064164" cy="4357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362200"/>
            <a:ext cx="5064199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7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Runtimes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CLR versus the Core CLR</a:t>
            </a:r>
          </a:p>
          <a:p>
            <a:r>
              <a:rPr lang="en-US" dirty="0"/>
              <a:t>Build against 2 frameworks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2662237"/>
            <a:ext cx="7372350" cy="1533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25" y="4455318"/>
            <a:ext cx="75247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8385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CLR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 platform</a:t>
            </a:r>
          </a:p>
          <a:p>
            <a:r>
              <a:rPr lang="en-US" dirty="0"/>
              <a:t>Subset of full CLR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206" y="1352550"/>
            <a:ext cx="4989394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1673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.NET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- .NET Execution Environment</a:t>
            </a:r>
          </a:p>
          <a:p>
            <a:r>
              <a:rPr lang="en-US" dirty="0"/>
              <a:t>Cross platform</a:t>
            </a:r>
          </a:p>
          <a:p>
            <a:r>
              <a:rPr lang="en-US" dirty="0"/>
              <a:t>Host for CLR and Core CLR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0400"/>
            <a:ext cx="7696200" cy="182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9073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Entry point for web application</a:t>
            </a:r>
          </a:p>
          <a:p>
            <a:pPr lvl="1"/>
            <a:r>
              <a:rPr lang="en-US" dirty="0"/>
              <a:t>Configure the configuration</a:t>
            </a:r>
          </a:p>
          <a:p>
            <a:pPr lvl="1"/>
            <a:r>
              <a:rPr lang="en-US" dirty="0"/>
              <a:t>Configure the HTTP processing pipeline</a:t>
            </a:r>
          </a:p>
          <a:p>
            <a:pPr lvl="1"/>
            <a:r>
              <a:rPr lang="en-US" dirty="0"/>
              <a:t>Configure services and container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129268"/>
            <a:ext cx="7162800" cy="319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4510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Middleware is the HTTP processing pipeline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985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Me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4036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Mom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0960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Dad</a:t>
            </a:r>
          </a:p>
        </p:txBody>
      </p:sp>
      <p:sp>
        <p:nvSpPr>
          <p:cNvPr id="7" name="Right Arrow 8"/>
          <p:cNvSpPr/>
          <p:nvPr/>
        </p:nvSpPr>
        <p:spPr bwMode="auto">
          <a:xfrm>
            <a:off x="2644775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next</a:t>
            </a:r>
          </a:p>
        </p:txBody>
      </p:sp>
      <p:sp>
        <p:nvSpPr>
          <p:cNvPr id="8" name="Right Arrow 12"/>
          <p:cNvSpPr/>
          <p:nvPr/>
        </p:nvSpPr>
        <p:spPr bwMode="auto">
          <a:xfrm>
            <a:off x="5338960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next</a:t>
            </a:r>
          </a:p>
        </p:txBody>
      </p:sp>
      <p:sp>
        <p:nvSpPr>
          <p:cNvPr id="9" name="Left Arrow 9"/>
          <p:cNvSpPr/>
          <p:nvPr/>
        </p:nvSpPr>
        <p:spPr bwMode="auto">
          <a:xfrm>
            <a:off x="5353199" y="379095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return</a:t>
            </a:r>
          </a:p>
        </p:txBody>
      </p:sp>
      <p:sp>
        <p:nvSpPr>
          <p:cNvPr id="10" name="Left Arrow 20"/>
          <p:cNvSpPr/>
          <p:nvPr/>
        </p:nvSpPr>
        <p:spPr bwMode="auto">
          <a:xfrm>
            <a:off x="2653010" y="381000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return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931167" y="2476500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POST /corn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649861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POST /corn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370836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POST /corn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370344" y="4357687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&lt;/html&gt;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665244" y="436721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&lt;/html&gt;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931167" y="434816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717078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Framework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Includes both HTML and API 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2145"/>
            <a:ext cx="81629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6805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Views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219200"/>
            <a:ext cx="8220075" cy="482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2817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IIS / </a:t>
            </a:r>
            <a:r>
              <a:rPr lang="en-US"/>
              <a:t>IIS Express</a:t>
            </a:r>
            <a:endParaRPr lang="en-US" dirty="0"/>
          </a:p>
          <a:p>
            <a:r>
              <a:rPr lang="en-US" dirty="0"/>
              <a:t>Kestrel</a:t>
            </a:r>
          </a:p>
        </p:txBody>
      </p:sp>
      <p:pic>
        <p:nvPicPr>
          <p:cNvPr id="4098" name="Picture 2" descr="http://4.bp.blogspot.com/-X7CrLfzmTBQ/VB9_rUA0ubI/AAAAAAAACIA/7WXMI4by-F0/s1600/IIS%2B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67000"/>
            <a:ext cx="62103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31715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04800" y="2209800"/>
            <a:ext cx="4114800" cy="2743200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ASP.NET MVC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659984" y="2209800"/>
            <a:ext cx="4114800" cy="2743200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Middleware</a:t>
            </a:r>
          </a:p>
        </p:txBody>
      </p:sp>
    </p:spTree>
    <p:extLst>
      <p:ext uri="{BB962C8B-B14F-4D97-AF65-F5344CB8AC3E}">
        <p14:creationId xmlns:p14="http://schemas.microsoft.com/office/powerpoint/2010/main" val="394762677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15 Year Reboot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832" y="1143000"/>
            <a:ext cx="3596813" cy="2248406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495800"/>
          </a:xfrm>
        </p:spPr>
        <p:txBody>
          <a:bodyPr/>
          <a:lstStyle/>
          <a:p>
            <a:r>
              <a:rPr lang="en-US" dirty="0"/>
              <a:t>Major architectural changes</a:t>
            </a:r>
          </a:p>
          <a:p>
            <a:pPr lvl="1"/>
            <a:r>
              <a:rPr lang="en-US" dirty="0"/>
              <a:t>No more System.Web.dll</a:t>
            </a:r>
          </a:p>
          <a:p>
            <a:r>
              <a:rPr lang="en-US" dirty="0"/>
              <a:t>Cross Platform</a:t>
            </a:r>
          </a:p>
          <a:p>
            <a:pPr lvl="1"/>
            <a:r>
              <a:rPr lang="en-US" dirty="0"/>
              <a:t>Windows, OS/X, Linux</a:t>
            </a:r>
          </a:p>
          <a:p>
            <a:r>
              <a:rPr lang="en-US" dirty="0"/>
              <a:t>Unified programming model</a:t>
            </a:r>
          </a:p>
          <a:p>
            <a:pPr lvl="1"/>
            <a:r>
              <a:rPr lang="en-US" dirty="0"/>
              <a:t>One framework for UI and APIs</a:t>
            </a:r>
          </a:p>
          <a:p>
            <a:r>
              <a:rPr lang="en-US" dirty="0"/>
              <a:t>Faster, lighter, and pay as you go</a:t>
            </a:r>
          </a:p>
          <a:p>
            <a:pPr lvl="1"/>
            <a:r>
              <a:rPr lang="en-US" dirty="0"/>
              <a:t>Customize the processing pipeline</a:t>
            </a:r>
          </a:p>
        </p:txBody>
      </p:sp>
    </p:spTree>
    <p:extLst>
      <p:ext uri="{BB962C8B-B14F-4D97-AF65-F5344CB8AC3E}">
        <p14:creationId xmlns:p14="http://schemas.microsoft.com/office/powerpoint/2010/main" val="31428936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2016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66800"/>
            <a:ext cx="6204408" cy="532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771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with Visual Studio</a:t>
            </a:r>
          </a:p>
          <a:p>
            <a:r>
              <a:rPr lang="en-US" dirty="0"/>
              <a:t>Install using the .NET Core SDK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67000"/>
            <a:ext cx="3733800" cy="2791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2711993"/>
            <a:ext cx="4114800" cy="275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2120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Web App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Studio offers ASP.NET Core templates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209800"/>
            <a:ext cx="4495800" cy="3504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468973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csproj</a:t>
            </a:r>
            <a:r>
              <a:rPr lang="en-US" dirty="0"/>
              <a:t>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csproj</a:t>
            </a:r>
            <a:r>
              <a:rPr lang="en-US" dirty="0"/>
              <a:t> file for Visual Studio</a:t>
            </a:r>
          </a:p>
          <a:p>
            <a:pPr lvl="1"/>
            <a:r>
              <a:rPr lang="en-US" dirty="0"/>
              <a:t>No individual files</a:t>
            </a:r>
          </a:p>
          <a:p>
            <a:pPr lvl="1"/>
            <a:r>
              <a:rPr lang="en-US" dirty="0"/>
              <a:t>Enabled tooling, building</a:t>
            </a:r>
          </a:p>
          <a:p>
            <a:r>
              <a:rPr lang="en-US" dirty="0"/>
              <a:t>File system dictates project contents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513" y="1295400"/>
            <a:ext cx="3367087" cy="4373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81100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Roslyn builds assemblies in memory</a:t>
            </a:r>
          </a:p>
        </p:txBody>
      </p:sp>
      <p:pic>
        <p:nvPicPr>
          <p:cNvPr id="2050" name="Picture 2" descr="http://blogs.msdn.com/cfs-file.ashx/__key/communityserver-blogs-components-weblogfiles/00-00-01-44-14/4370.Rosly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28849"/>
            <a:ext cx="7324725" cy="3714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09268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wwwroot</a:t>
            </a:r>
            <a:r>
              <a:rPr lang="en-US" dirty="0"/>
              <a:t> folder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assets must live in </a:t>
            </a:r>
            <a:r>
              <a:rPr lang="en-US" dirty="0" err="1"/>
              <a:t>wwwroot</a:t>
            </a:r>
            <a:endParaRPr lang="en-US" dirty="0"/>
          </a:p>
          <a:p>
            <a:r>
              <a:rPr lang="en-US" dirty="0"/>
              <a:t>This behavior is configurable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362200"/>
            <a:ext cx="3889415" cy="3138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620735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config.json</a:t>
            </a:r>
            <a:r>
              <a:rPr lang="en-US" dirty="0"/>
              <a:t>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Runtime configuration options include:</a:t>
            </a:r>
          </a:p>
          <a:p>
            <a:pPr lvl="1"/>
            <a:r>
              <a:rPr lang="en-US" dirty="0"/>
              <a:t>JSON files</a:t>
            </a:r>
          </a:p>
          <a:p>
            <a:pPr lvl="1"/>
            <a:r>
              <a:rPr lang="en-US" dirty="0"/>
              <a:t>INI files</a:t>
            </a:r>
          </a:p>
          <a:p>
            <a:pPr lvl="1"/>
            <a:r>
              <a:rPr lang="en-US" dirty="0"/>
              <a:t>Environment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4" y="3581400"/>
            <a:ext cx="8443912" cy="98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9029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23325</TotalTime>
  <Words>289</Words>
  <Application>Microsoft Office PowerPoint</Application>
  <PresentationFormat>On-screen Show (4:3)</PresentationFormat>
  <Paragraphs>89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ASP.NET Core Overview</vt:lpstr>
      <vt:lpstr>The 15 Year Reboot</vt:lpstr>
      <vt:lpstr>.NET 2016</vt:lpstr>
      <vt:lpstr>Getting Started</vt:lpstr>
      <vt:lpstr>Creating a Web App</vt:lpstr>
      <vt:lpstr>The .csproj file</vt:lpstr>
      <vt:lpstr>Dynamic Compilation</vt:lpstr>
      <vt:lpstr>The wwwroot folder</vt:lpstr>
      <vt:lpstr>The config.json file</vt:lpstr>
      <vt:lpstr>Dependencies</vt:lpstr>
      <vt:lpstr>The Runtimes</vt:lpstr>
      <vt:lpstr>Core CLR</vt:lpstr>
      <vt:lpstr>Executing .NET</vt:lpstr>
      <vt:lpstr>Startup</vt:lpstr>
      <vt:lpstr>Middleware</vt:lpstr>
      <vt:lpstr>MVC Framework</vt:lpstr>
      <vt:lpstr>Razor Views</vt:lpstr>
      <vt:lpstr>Hosting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1048</cp:revision>
  <dcterms:created xsi:type="dcterms:W3CDTF">2007-12-27T20:50:38Z</dcterms:created>
  <dcterms:modified xsi:type="dcterms:W3CDTF">2017-02-21T16:11:31Z</dcterms:modified>
</cp:coreProperties>
</file>