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8"/>
  </p:notesMasterIdLst>
  <p:handoutMasterIdLst>
    <p:handoutMasterId r:id="rId19"/>
  </p:handoutMasterIdLst>
  <p:sldIdLst>
    <p:sldId id="327" r:id="rId2"/>
    <p:sldId id="328" r:id="rId3"/>
    <p:sldId id="329" r:id="rId4"/>
    <p:sldId id="332" r:id="rId5"/>
    <p:sldId id="330" r:id="rId6"/>
    <p:sldId id="331" r:id="rId7"/>
    <p:sldId id="334" r:id="rId8"/>
    <p:sldId id="338" r:id="rId9"/>
    <p:sldId id="333" r:id="rId10"/>
    <p:sldId id="337" r:id="rId11"/>
    <p:sldId id="335" r:id="rId12"/>
    <p:sldId id="336" r:id="rId13"/>
    <p:sldId id="339" r:id="rId14"/>
    <p:sldId id="340" r:id="rId15"/>
    <p:sldId id="342" r:id="rId16"/>
    <p:sldId id="341" r:id="rId17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AFB904-873B-4B5C-A5B3-7BBCB9659514}">
          <p14:sldIdLst>
            <p14:sldId id="327"/>
            <p14:sldId id="328"/>
            <p14:sldId id="329"/>
            <p14:sldId id="332"/>
            <p14:sldId id="330"/>
            <p14:sldId id="331"/>
            <p14:sldId id="334"/>
            <p14:sldId id="338"/>
            <p14:sldId id="333"/>
            <p14:sldId id="337"/>
            <p14:sldId id="335"/>
            <p14:sldId id="336"/>
            <p14:sldId id="339"/>
            <p14:sldId id="340"/>
            <p14:sldId id="342"/>
            <p14:sldId id="3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A9"/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79865" autoAdjust="0"/>
  </p:normalViewPr>
  <p:slideViewPr>
    <p:cSldViewPr>
      <p:cViewPr varScale="1">
        <p:scale>
          <a:sx n="69" d="100"/>
          <a:sy n="69" d="100"/>
        </p:scale>
        <p:origin x="32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9/9/2015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69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86862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Routing has other uses outside of ASP.NET MVC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650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42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6807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2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53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176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361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45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71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68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21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odetocode.com/default.aspx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ASP.NET MVC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 smtClean="0"/>
              <a:t>C is for Controller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Result Helpers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Controller base class provides convenience methods</a:t>
            </a:r>
          </a:p>
          <a:p>
            <a:pPr lvl="1"/>
            <a:r>
              <a:rPr lang="en-US" dirty="0" smtClean="0"/>
              <a:t>Created, </a:t>
            </a:r>
            <a:r>
              <a:rPr lang="en-US" dirty="0" err="1" smtClean="0"/>
              <a:t>HttpNotFound</a:t>
            </a:r>
            <a:r>
              <a:rPr lang="en-US" dirty="0" smtClean="0"/>
              <a:t>, 	Redirect, and more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19" y="2971800"/>
            <a:ext cx="8005762" cy="2024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233550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Negotiation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Default format is JSON </a:t>
            </a:r>
          </a:p>
          <a:p>
            <a:r>
              <a:rPr lang="en-US" dirty="0" smtClean="0"/>
              <a:t>XML formatter not included by default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2595562"/>
            <a:ext cx="7800975" cy="1666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11515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Options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Configure in </a:t>
            </a:r>
            <a:r>
              <a:rPr lang="en-US" dirty="0" err="1" smtClean="0"/>
              <a:t>ConfigureServices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" y="2247900"/>
            <a:ext cx="7553325" cy="2362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4941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Filters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Filters work on actions, controllers, and globally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2819400"/>
            <a:ext cx="7848600" cy="2000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151429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Controller and filters can all use constructor injection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2" y="2590800"/>
            <a:ext cx="7000875" cy="167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16024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</a:t>
            </a:r>
            <a:r>
              <a:rPr lang="en-US" dirty="0" err="1" smtClean="0"/>
              <a:t>FromServices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Attribute allows binding on properties</a:t>
            </a:r>
          </a:p>
          <a:p>
            <a:r>
              <a:rPr lang="en-US" dirty="0" smtClean="0"/>
              <a:t>Even works with model objects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2590800"/>
            <a:ext cx="7124700" cy="3057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38171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3276600" y="1371600"/>
            <a:ext cx="2209800" cy="19050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Controller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219200" y="3657600"/>
            <a:ext cx="2209800" cy="19050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Model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5486400" y="3581400"/>
            <a:ext cx="2209800" cy="19050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View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Down Arrow 6"/>
          <p:cNvSpPr/>
          <p:nvPr/>
        </p:nvSpPr>
        <p:spPr bwMode="auto">
          <a:xfrm rot="19207364">
            <a:off x="5265071" y="2850313"/>
            <a:ext cx="685800" cy="990600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8" name="Down Arrow 7"/>
          <p:cNvSpPr/>
          <p:nvPr/>
        </p:nvSpPr>
        <p:spPr bwMode="auto">
          <a:xfrm rot="2489159">
            <a:off x="2832878" y="2846088"/>
            <a:ext cx="685800" cy="990600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 rot="5400000">
            <a:off x="4076700" y="3771900"/>
            <a:ext cx="685800" cy="1676400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204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– The Pattern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 bwMode="auto">
          <a:xfrm>
            <a:off x="3276600" y="1371600"/>
            <a:ext cx="2209800" cy="19050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Controller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219200" y="3657600"/>
            <a:ext cx="2209800" cy="19050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Model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486400" y="3581400"/>
            <a:ext cx="2209800" cy="19050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View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0" name="Down Arrow 9"/>
          <p:cNvSpPr/>
          <p:nvPr/>
        </p:nvSpPr>
        <p:spPr bwMode="auto">
          <a:xfrm rot="19207364">
            <a:off x="5265071" y="2850313"/>
            <a:ext cx="685800" cy="990600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1" name="Down Arrow 10"/>
          <p:cNvSpPr/>
          <p:nvPr/>
        </p:nvSpPr>
        <p:spPr bwMode="auto">
          <a:xfrm rot="2489159">
            <a:off x="2832878" y="2846088"/>
            <a:ext cx="685800" cy="990600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2" name="Down Arrow 11"/>
          <p:cNvSpPr/>
          <p:nvPr/>
        </p:nvSpPr>
        <p:spPr bwMode="auto">
          <a:xfrm rot="5400000">
            <a:off x="4076700" y="3771900"/>
            <a:ext cx="685800" cy="1676400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41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Package </a:t>
            </a:r>
            <a:r>
              <a:rPr lang="en-US" dirty="0" err="1" smtClean="0"/>
              <a:t>Microsoft.AspNet.Mvc</a:t>
            </a:r>
            <a:endParaRPr lang="en-US" dirty="0" smtClean="0"/>
          </a:p>
          <a:p>
            <a:r>
              <a:rPr lang="en-US" dirty="0" smtClean="0"/>
              <a:t>Add the MVC services</a:t>
            </a:r>
          </a:p>
          <a:p>
            <a:r>
              <a:rPr lang="en-US" dirty="0" smtClean="0"/>
              <a:t>Use the MVC middleware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990555"/>
            <a:ext cx="6791325" cy="298132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44212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be POCOs with a Controller name suffix</a:t>
            </a:r>
          </a:p>
          <a:p>
            <a:r>
              <a:rPr lang="en-US" dirty="0" smtClean="0"/>
              <a:t>Or, derive from Controller base class</a:t>
            </a:r>
          </a:p>
          <a:p>
            <a:r>
              <a:rPr lang="en-US" dirty="0" smtClean="0"/>
              <a:t>Public methods are actions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275" y="3276600"/>
            <a:ext cx="4743450" cy="1971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96834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with </a:t>
            </a:r>
            <a:r>
              <a:rPr lang="en-US" dirty="0" err="1" smtClean="0"/>
              <a:t>MapRoute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Supports defaults and catch-all parameters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2405062"/>
            <a:ext cx="6057900" cy="2047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63861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with Attributes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Sets routing rules inline with a controller</a:t>
            </a:r>
          </a:p>
          <a:p>
            <a:r>
              <a:rPr lang="en-US" dirty="0" smtClean="0"/>
              <a:t>Use [controller] and [action] tokens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276600"/>
            <a:ext cx="498157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36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Verb Routing versus Named Actions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Routing works with actions and API style routing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912" y="2438400"/>
            <a:ext cx="521017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5645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Base Class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Provides access to HTTP context, current user, request, </a:t>
            </a:r>
            <a:r>
              <a:rPr lang="en-US" dirty="0" smtClean="0"/>
              <a:t>response</a:t>
            </a:r>
          </a:p>
          <a:p>
            <a:r>
              <a:rPr lang="en-US" dirty="0" smtClean="0"/>
              <a:t>Provides </a:t>
            </a:r>
            <a:r>
              <a:rPr lang="en-US" dirty="0" err="1" smtClean="0"/>
              <a:t>IActionResult</a:t>
            </a:r>
            <a:r>
              <a:rPr lang="en-US" dirty="0" smtClean="0"/>
              <a:t> helpers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5" y="2790825"/>
            <a:ext cx="29527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2976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IHttpActionResult</a:t>
            </a:r>
            <a:r>
              <a:rPr lang="en-US" dirty="0" smtClean="0"/>
              <a:t> encapsulates controller decision</a:t>
            </a:r>
          </a:p>
          <a:p>
            <a:r>
              <a:rPr lang="en-US" dirty="0" smtClean="0"/>
              <a:t>Execution of result is later in the MVC pipeline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5" y="2895600"/>
            <a:ext cx="5162550" cy="1419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32658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18523</TotalTime>
  <Words>196</Words>
  <Application>Microsoft Office PowerPoint</Application>
  <PresentationFormat>On-screen Show (4:3)</PresentationFormat>
  <Paragraphs>50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Consolas</vt:lpstr>
      <vt:lpstr>Myriad Pro</vt:lpstr>
      <vt:lpstr>Myriad Pro Light</vt:lpstr>
      <vt:lpstr>Segoe UI</vt:lpstr>
      <vt:lpstr>Tekton Pro</vt:lpstr>
      <vt:lpstr>Verdana</vt:lpstr>
      <vt:lpstr>Wingdings</vt:lpstr>
      <vt:lpstr>1_SapphireTemplate</vt:lpstr>
      <vt:lpstr>ASP.NET MVC</vt:lpstr>
      <vt:lpstr>MVC – The Pattern</vt:lpstr>
      <vt:lpstr>Setup</vt:lpstr>
      <vt:lpstr>Controllers</vt:lpstr>
      <vt:lpstr>Routing with MapRoute</vt:lpstr>
      <vt:lpstr>Routing with Attributes</vt:lpstr>
      <vt:lpstr>Verb Routing versus Named Actions</vt:lpstr>
      <vt:lpstr>Controller Base Class</vt:lpstr>
      <vt:lpstr>Action Results</vt:lpstr>
      <vt:lpstr>Action Result Helpers</vt:lpstr>
      <vt:lpstr>Content Negotiation</vt:lpstr>
      <vt:lpstr>MVC Options</vt:lpstr>
      <vt:lpstr>Action Filters</vt:lpstr>
      <vt:lpstr>Dependency Injection</vt:lpstr>
      <vt:lpstr>[FromServices]</vt:lpstr>
      <vt:lpstr>Summary</vt:lpstr>
    </vt:vector>
  </TitlesOfParts>
  <LinksUpToDate>false</LinksUpToDate>
  <SharedDoc>false</SharedDoc>
  <HyperlinkBase>http://www.pluralsight.com/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1096</cp:revision>
  <dcterms:created xsi:type="dcterms:W3CDTF">2007-12-27T20:50:38Z</dcterms:created>
  <dcterms:modified xsi:type="dcterms:W3CDTF">2015-09-10T03:41:14Z</dcterms:modified>
</cp:coreProperties>
</file>