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0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856"/>
  </p:normalViewPr>
  <p:slideViewPr>
    <p:cSldViewPr snapToGrid="0">
      <p:cViewPr varScale="1">
        <p:scale>
          <a:sx n="92" d="100"/>
          <a:sy n="92" d="100"/>
        </p:scale>
        <p:origin x="76" y="868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6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3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41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ECD8F-2625-413B-8DF4-C09AAB18C54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0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21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56.png"/><Relationship Id="rId5" Type="http://schemas.openxmlformats.org/officeDocument/2006/relationships/image" Target="../media/image17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svg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0" Type="http://schemas.openxmlformats.org/officeDocument/2006/relationships/image" Target="../media/image21.png"/><Relationship Id="rId4" Type="http://schemas.openxmlformats.org/officeDocument/2006/relationships/image" Target="../media/image65.sv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9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6.png"/><Relationship Id="rId10" Type="http://schemas.openxmlformats.org/officeDocument/2006/relationships/image" Target="../media/image33.png"/><Relationship Id="rId4" Type="http://schemas.openxmlformats.org/officeDocument/2006/relationships/image" Target="../media/image79.png"/><Relationship Id="rId9" Type="http://schemas.openxmlformats.org/officeDocument/2006/relationships/image" Target="../media/image15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8.svg"/><Relationship Id="rId7" Type="http://schemas.openxmlformats.org/officeDocument/2006/relationships/image" Target="../media/image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11" Type="http://schemas.openxmlformats.org/officeDocument/2006/relationships/image" Target="../media/image89.png"/><Relationship Id="rId5" Type="http://schemas.openxmlformats.org/officeDocument/2006/relationships/image" Target="../media/image50.svg"/><Relationship Id="rId10" Type="http://schemas.openxmlformats.org/officeDocument/2006/relationships/image" Target="../media/image7.png"/><Relationship Id="rId4" Type="http://schemas.openxmlformats.org/officeDocument/2006/relationships/image" Target="../media/image49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21" Type="http://schemas.openxmlformats.org/officeDocument/2006/relationships/image" Target="../media/image66.png"/><Relationship Id="rId7" Type="http://schemas.openxmlformats.org/officeDocument/2006/relationships/image" Target="../media/image15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55.sv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3" Type="http://schemas.openxmlformats.org/officeDocument/2006/relationships/image" Target="../media/image50.svg"/><Relationship Id="rId7" Type="http://schemas.openxmlformats.org/officeDocument/2006/relationships/image" Target="../media/image68.png"/><Relationship Id="rId12" Type="http://schemas.openxmlformats.org/officeDocument/2006/relationships/image" Target="../media/image48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70.png"/><Relationship Id="rId5" Type="http://schemas.openxmlformats.org/officeDocument/2006/relationships/image" Target="../media/image42.png"/><Relationship Id="rId15" Type="http://schemas.openxmlformats.org/officeDocument/2006/relationships/image" Target="../media/image71.png"/><Relationship Id="rId10" Type="http://schemas.openxmlformats.org/officeDocument/2006/relationships/image" Target="../media/image40.png"/><Relationship Id="rId4" Type="http://schemas.openxmlformats.org/officeDocument/2006/relationships/image" Target="../media/image51.png"/><Relationship Id="rId9" Type="http://schemas.openxmlformats.org/officeDocument/2006/relationships/image" Target="../media/image5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0.svg"/><Relationship Id="rId7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Architecture in the Cloud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201" y="2351381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81" y="2933611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2383119" y="287851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374572" y="2933611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00" y="2543466"/>
            <a:ext cx="780290" cy="780290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4863144" y="3242687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API Manager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34" y="1265487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39" y="2657645"/>
            <a:ext cx="780290" cy="7802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04855" y="2045777"/>
            <a:ext cx="945397" cy="6118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24166" y="2933611"/>
            <a:ext cx="873389" cy="69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946184" y="3581241"/>
            <a:ext cx="831742" cy="339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937236" y="3799835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0" y="4433558"/>
            <a:ext cx="780290" cy="780290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465" y="4604628"/>
            <a:ext cx="219075" cy="219075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2528" y="4604628"/>
            <a:ext cx="219075" cy="219075"/>
          </a:xfrm>
          <a:prstGeom prst="rect">
            <a:avLst/>
          </a:prstGeom>
        </p:spPr>
      </p:pic>
      <p:pic>
        <p:nvPicPr>
          <p:cNvPr id="18" name="Graphic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5591" y="4604628"/>
            <a:ext cx="219893" cy="219893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9465" y="4937892"/>
            <a:ext cx="219075" cy="219075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2527" y="4937892"/>
            <a:ext cx="219075" cy="219075"/>
          </a:xfrm>
          <a:prstGeom prst="rect">
            <a:avLst/>
          </a:prstGeom>
        </p:spPr>
      </p:pic>
      <p:pic>
        <p:nvPicPr>
          <p:cNvPr id="21" name="Graphic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05589" y="4953728"/>
            <a:ext cx="203239" cy="203239"/>
          </a:xfrm>
          <a:prstGeom prst="rect">
            <a:avLst/>
          </a:prstGeom>
        </p:spPr>
      </p:pic>
      <p:sp>
        <p:nvSpPr>
          <p:cNvPr id="22" name="TextBox 27"/>
          <p:cNvSpPr txBox="1"/>
          <p:nvPr/>
        </p:nvSpPr>
        <p:spPr>
          <a:xfrm>
            <a:off x="3109358" y="5343055"/>
            <a:ext cx="152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Identity Sources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7846568" y="1710841"/>
            <a:ext cx="116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 Service</a:t>
            </a:r>
          </a:p>
        </p:txBody>
      </p:sp>
      <p:sp>
        <p:nvSpPr>
          <p:cNvPr id="24" name="TextBox 27"/>
          <p:cNvSpPr txBox="1"/>
          <p:nvPr/>
        </p:nvSpPr>
        <p:spPr>
          <a:xfrm>
            <a:off x="7990954" y="3242687"/>
            <a:ext cx="1761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VM Hosted Service</a:t>
            </a:r>
          </a:p>
        </p:txBody>
      </p:sp>
      <p:sp>
        <p:nvSpPr>
          <p:cNvPr id="25" name="TextBox 27"/>
          <p:cNvSpPr txBox="1"/>
          <p:nvPr/>
        </p:nvSpPr>
        <p:spPr>
          <a:xfrm>
            <a:off x="7975088" y="4532085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Functions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39" y="4022977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932869" y="4220794"/>
            <a:ext cx="2307005" cy="135625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7" y="3057405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637264" y="325145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9689" y="5354133"/>
            <a:ext cx="962025" cy="352425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4908" y="2935580"/>
            <a:ext cx="228600" cy="2286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27508" y="858464"/>
            <a:ext cx="1442799" cy="34470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62" y="1185637"/>
            <a:ext cx="780290" cy="780290"/>
          </a:xfrm>
          <a:prstGeom prst="rect">
            <a:avLst/>
          </a:prstGeom>
        </p:spPr>
      </p:pic>
      <p:sp>
        <p:nvSpPr>
          <p:cNvPr id="22" name="TextBox 26"/>
          <p:cNvSpPr txBox="1"/>
          <p:nvPr/>
        </p:nvSpPr>
        <p:spPr>
          <a:xfrm>
            <a:off x="4422186" y="1968599"/>
            <a:ext cx="1286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25554" y="2593788"/>
            <a:ext cx="1444753" cy="17117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367847" y="2061242"/>
            <a:ext cx="731342" cy="81377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3543063" y="2550948"/>
            <a:ext cx="720812" cy="65244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86262" y="1063039"/>
            <a:ext cx="1028936" cy="1145698"/>
            <a:chOff x="7889461" y="4683626"/>
            <a:chExt cx="1028936" cy="114569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56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912059" y="1543101"/>
            <a:ext cx="674203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29" y="4561166"/>
            <a:ext cx="780290" cy="78029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02" y="4521454"/>
            <a:ext cx="780290" cy="78029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43" y="4521454"/>
            <a:ext cx="780290" cy="780290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5850590" y="4912172"/>
            <a:ext cx="869717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3257992" y="4020085"/>
            <a:ext cx="1067560" cy="7810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6"/>
          <p:cNvSpPr txBox="1"/>
          <p:nvPr/>
        </p:nvSpPr>
        <p:spPr>
          <a:xfrm>
            <a:off x="4252965" y="5307588"/>
            <a:ext cx="128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HockeyApp</a:t>
            </a:r>
            <a:endParaRPr lang="en-US" sz="1400" dirty="0"/>
          </a:p>
        </p:txBody>
      </p:sp>
      <p:sp>
        <p:nvSpPr>
          <p:cNvPr id="88" name="TextBox 26"/>
          <p:cNvSpPr txBox="1"/>
          <p:nvPr/>
        </p:nvSpPr>
        <p:spPr>
          <a:xfrm>
            <a:off x="6598404" y="5615365"/>
            <a:ext cx="27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Visual Studio Team Services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09" y="2861308"/>
            <a:ext cx="780290" cy="780290"/>
          </a:xfrm>
          <a:prstGeom prst="rect">
            <a:avLst/>
          </a:prstGeom>
        </p:spPr>
      </p:pic>
      <p:sp>
        <p:nvSpPr>
          <p:cNvPr id="92" name="TextBox 26"/>
          <p:cNvSpPr txBox="1"/>
          <p:nvPr/>
        </p:nvSpPr>
        <p:spPr>
          <a:xfrm>
            <a:off x="4414571" y="3581502"/>
            <a:ext cx="128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Notification Hubs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3576527" y="3581502"/>
            <a:ext cx="676438" cy="85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" grpId="0"/>
      <p:bldP spid="20" grpId="0" animBg="1"/>
      <p:bldP spid="22" grpId="0"/>
      <p:bldP spid="26" grpId="0" animBg="1"/>
      <p:bldP spid="87" grpId="0"/>
      <p:bldP spid="88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1" y="2708445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773519" y="292931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29" y="2708445"/>
            <a:ext cx="595123" cy="595123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4218137" y="3361397"/>
            <a:ext cx="165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Load Balancer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4" y="1895855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54" y="2755068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64" y="396156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54" y="2755068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09" y="3939037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6" y="2844385"/>
            <a:ext cx="780290" cy="780290"/>
          </a:xfrm>
          <a:prstGeom prst="rect">
            <a:avLst/>
          </a:prstGeom>
        </p:spPr>
      </p:pic>
      <p:sp>
        <p:nvSpPr>
          <p:cNvPr id="18" name="TextBox 27"/>
          <p:cNvSpPr txBox="1"/>
          <p:nvPr/>
        </p:nvSpPr>
        <p:spPr>
          <a:xfrm>
            <a:off x="7485319" y="362467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Service Fabric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904672" y="3086011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877246" y="3066872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/>
          <p:cNvSpPr/>
          <p:nvPr/>
        </p:nvSpPr>
        <p:spPr>
          <a:xfrm rot="5705969">
            <a:off x="-352302" y="1060450"/>
            <a:ext cx="4343400" cy="4597400"/>
          </a:xfrm>
          <a:prstGeom prst="cloud">
            <a:avLst/>
          </a:prstGeom>
          <a:solidFill>
            <a:schemeClr val="accent5">
              <a:alpha val="1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929" y="4146513"/>
            <a:ext cx="560360" cy="104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09" y="3146046"/>
            <a:ext cx="1422399" cy="556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46" y="2309149"/>
            <a:ext cx="1092327" cy="393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6" y="2460870"/>
            <a:ext cx="297459" cy="48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6" y="1449891"/>
            <a:ext cx="415892" cy="5461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61" y="3835431"/>
            <a:ext cx="533090" cy="448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66" y="2934190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26" y="1358213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62" y="2869698"/>
            <a:ext cx="780290" cy="7802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1" y="3765566"/>
            <a:ext cx="780290" cy="7802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1" y="2280591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91" y="2312025"/>
            <a:ext cx="780290" cy="7802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12" y="3713499"/>
            <a:ext cx="780290" cy="780290"/>
          </a:xfrm>
          <a:prstGeom prst="rect">
            <a:avLst/>
          </a:prstGeom>
        </p:spPr>
      </p:pic>
      <p:sp>
        <p:nvSpPr>
          <p:cNvPr id="39" name="TextBox 26"/>
          <p:cNvSpPr txBox="1"/>
          <p:nvPr/>
        </p:nvSpPr>
        <p:spPr>
          <a:xfrm>
            <a:off x="4128423" y="2186968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3724824" y="1847850"/>
            <a:ext cx="577208" cy="14817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endCxn id="21" idx="1"/>
          </p:cNvCxnSpPr>
          <p:nvPr/>
        </p:nvCxnSpPr>
        <p:spPr>
          <a:xfrm>
            <a:off x="3996055" y="3324335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6"/>
          <p:cNvSpPr txBox="1"/>
          <p:nvPr/>
        </p:nvSpPr>
        <p:spPr>
          <a:xfrm>
            <a:off x="4034935" y="3765566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Event Hub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8" y="4343401"/>
            <a:ext cx="780290" cy="780290"/>
          </a:xfrm>
          <a:prstGeom prst="rect">
            <a:avLst/>
          </a:prstGeom>
        </p:spPr>
      </p:pic>
      <p:sp>
        <p:nvSpPr>
          <p:cNvPr id="28" name="TextBox 26"/>
          <p:cNvSpPr txBox="1"/>
          <p:nvPr/>
        </p:nvSpPr>
        <p:spPr>
          <a:xfrm>
            <a:off x="4034935" y="5176538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IoT</a:t>
            </a:r>
            <a:r>
              <a:rPr lang="en-US" sz="1400" dirty="0"/>
              <a:t> Hub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948851" y="4377614"/>
            <a:ext cx="408811" cy="318087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26"/>
          <p:cNvSpPr txBox="1"/>
          <p:nvPr/>
        </p:nvSpPr>
        <p:spPr>
          <a:xfrm>
            <a:off x="5773760" y="3617689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Stream </a:t>
            </a:r>
          </a:p>
          <a:p>
            <a:pPr algn="ctr"/>
            <a:r>
              <a:rPr lang="en-US" sz="1400" dirty="0"/>
              <a:t>Analytics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553415" y="3324335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6"/>
          <p:cNvSpPr txBox="1"/>
          <p:nvPr/>
        </p:nvSpPr>
        <p:spPr>
          <a:xfrm>
            <a:off x="7159228" y="3060881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Lake</a:t>
            </a:r>
          </a:p>
        </p:txBody>
      </p:sp>
      <p:sp>
        <p:nvSpPr>
          <p:cNvPr id="45" name="TextBox 26"/>
          <p:cNvSpPr txBox="1"/>
          <p:nvPr/>
        </p:nvSpPr>
        <p:spPr>
          <a:xfrm>
            <a:off x="7144498" y="4627290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SQL Data </a:t>
            </a:r>
          </a:p>
          <a:p>
            <a:pPr algn="ctr"/>
            <a:r>
              <a:rPr lang="en-US" sz="1400" dirty="0"/>
              <a:t>Warehouse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998898" y="2680740"/>
            <a:ext cx="363487" cy="2739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7054678" y="3742609"/>
            <a:ext cx="287965" cy="33073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8493985" y="3506716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6"/>
          <p:cNvSpPr txBox="1"/>
          <p:nvPr/>
        </p:nvSpPr>
        <p:spPr>
          <a:xfrm>
            <a:off x="8708369" y="2992157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HDInsight</a:t>
            </a:r>
          </a:p>
        </p:txBody>
      </p:sp>
      <p:sp>
        <p:nvSpPr>
          <p:cNvPr id="50" name="TextBox 26"/>
          <p:cNvSpPr txBox="1"/>
          <p:nvPr/>
        </p:nvSpPr>
        <p:spPr>
          <a:xfrm>
            <a:off x="8682195" y="4495254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7641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/>
      <p:bldP spid="26" grpId="0"/>
      <p:bldP spid="28" grpId="0"/>
      <p:bldP spid="41" grpId="0"/>
      <p:bldP spid="44" grpId="0"/>
      <p:bldP spid="45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88724" y="5187824"/>
            <a:ext cx="1910080" cy="1111375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4972" y="957638"/>
            <a:ext cx="1910080" cy="3760050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6" name="Graphic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425" y="3273033"/>
            <a:ext cx="4998719" cy="499871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939416" y="957638"/>
            <a:ext cx="1910080" cy="3760050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Graphic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9014" y="1510339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4" y="2092569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085136" y="3041812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168385" y="2092569"/>
            <a:ext cx="59670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88" y="1659003"/>
            <a:ext cx="867132" cy="867132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2620999" y="2564937"/>
            <a:ext cx="165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Load Balancer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4844" y="724410"/>
            <a:ext cx="6490741" cy="5786203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2174792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1151988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67" y="1158172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67" y="2180976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3198293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40" y="32044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11" y="5268980"/>
            <a:ext cx="780290" cy="7802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04" y="0"/>
            <a:ext cx="780290" cy="7802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2" y="4717688"/>
            <a:ext cx="780290" cy="7802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57" y="4717688"/>
            <a:ext cx="780290" cy="78029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295457" y="1042979"/>
            <a:ext cx="1156224" cy="352902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41900" y="1040290"/>
            <a:ext cx="1156224" cy="353789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0" y="1659003"/>
            <a:ext cx="867132" cy="86713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364972" y="5236718"/>
            <a:ext cx="1910080" cy="1100744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5494030" y="192928"/>
            <a:ext cx="1807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Virtual Network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3981758" y="2092569"/>
            <a:ext cx="957658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27"/>
          <p:cNvSpPr txBox="1"/>
          <p:nvPr/>
        </p:nvSpPr>
        <p:spPr>
          <a:xfrm>
            <a:off x="5348948" y="4004416"/>
            <a:ext cx="108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Availability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8778710" y="4050643"/>
            <a:ext cx="108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Availability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561916" y="2058981"/>
            <a:ext cx="46475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27"/>
          <p:cNvSpPr txBox="1"/>
          <p:nvPr/>
        </p:nvSpPr>
        <p:spPr>
          <a:xfrm>
            <a:off x="5423089" y="605072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Jump Box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32594" y="2100396"/>
            <a:ext cx="46475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>
            <a:off x="9272784" y="4717688"/>
            <a:ext cx="1" cy="470136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27"/>
          <p:cNvSpPr txBox="1"/>
          <p:nvPr/>
        </p:nvSpPr>
        <p:spPr>
          <a:xfrm>
            <a:off x="5833051" y="499102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Management</a:t>
            </a:r>
          </a:p>
        </p:txBody>
      </p:sp>
      <p:sp>
        <p:nvSpPr>
          <p:cNvPr id="57" name="TextBox 27"/>
          <p:cNvSpPr txBox="1"/>
          <p:nvPr/>
        </p:nvSpPr>
        <p:spPr>
          <a:xfrm>
            <a:off x="9765635" y="499102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Data</a:t>
            </a:r>
          </a:p>
        </p:txBody>
      </p:sp>
      <p:sp>
        <p:nvSpPr>
          <p:cNvPr id="58" name="TextBox 27"/>
          <p:cNvSpPr txBox="1"/>
          <p:nvPr/>
        </p:nvSpPr>
        <p:spPr>
          <a:xfrm>
            <a:off x="6348849" y="76502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Web</a:t>
            </a:r>
          </a:p>
        </p:txBody>
      </p:sp>
      <p:sp>
        <p:nvSpPr>
          <p:cNvPr id="59" name="TextBox 27"/>
          <p:cNvSpPr txBox="1"/>
          <p:nvPr/>
        </p:nvSpPr>
        <p:spPr>
          <a:xfrm>
            <a:off x="9529471" y="73636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Business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31066" y="5089287"/>
            <a:ext cx="957658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2286257" y="5086624"/>
            <a:ext cx="47882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27"/>
          <p:cNvSpPr txBox="1"/>
          <p:nvPr/>
        </p:nvSpPr>
        <p:spPr>
          <a:xfrm>
            <a:off x="2674192" y="5603115"/>
            <a:ext cx="1589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VPN Gateway</a:t>
            </a:r>
          </a:p>
        </p:txBody>
      </p:sp>
    </p:spTree>
    <p:extLst>
      <p:ext uri="{BB962C8B-B14F-4D97-AF65-F5344CB8AC3E}">
        <p14:creationId xmlns:p14="http://schemas.microsoft.com/office/powerpoint/2010/main" val="134182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4" grpId="0"/>
      <p:bldP spid="8" grpId="0"/>
      <p:bldP spid="10" grpId="0" animBg="1"/>
      <p:bldP spid="33" grpId="0" animBg="1"/>
      <p:bldP spid="34" grpId="0" animBg="1"/>
      <p:bldP spid="41" grpId="0" animBg="1"/>
      <p:bldP spid="42" grpId="0"/>
      <p:bldP spid="46" grpId="0"/>
      <p:bldP spid="47" grpId="0"/>
      <p:bldP spid="51" grpId="0"/>
      <p:bldP spid="56" grpId="0"/>
      <p:bldP spid="57" grpId="0"/>
      <p:bldP spid="58" grpId="0"/>
      <p:bldP spid="59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0" y="-7888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30850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370415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32107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5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3" grpId="0"/>
      <p:bldP spid="4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0" y="-7888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30850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370415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32107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64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3" grpId="0"/>
      <p:bldP spid="4" grpId="0"/>
      <p:bldP spid="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1" y="121904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88906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428471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90163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  <p:sp>
        <p:nvSpPr>
          <p:cNvPr id="54" name="Oval 53"/>
          <p:cNvSpPr/>
          <p:nvPr/>
        </p:nvSpPr>
        <p:spPr>
          <a:xfrm>
            <a:off x="261256" y="1046892"/>
            <a:ext cx="1540087" cy="9101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086273" y="1007902"/>
            <a:ext cx="1598785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219535" y="941172"/>
            <a:ext cx="1674211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208670" y="1420470"/>
            <a:ext cx="1674211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69" grpId="0" animBg="1"/>
      <p:bldP spid="174" grpId="0" animBg="1"/>
      <p:bldP spid="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49897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9" grpId="0"/>
      <p:bldP spid="45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0426" y="3538616"/>
            <a:ext cx="1365216" cy="735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Asp.NET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4858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842897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652083" y="3842897"/>
            <a:ext cx="2250785" cy="77722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0607" y="4620126"/>
            <a:ext cx="219075" cy="219075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3670" y="4620126"/>
            <a:ext cx="219075" cy="219075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06733" y="4620126"/>
            <a:ext cx="219893" cy="219893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0607" y="4953390"/>
            <a:ext cx="219075" cy="219075"/>
          </a:xfrm>
          <a:prstGeom prst="rect">
            <a:avLst/>
          </a:prstGeom>
        </p:spPr>
      </p:pic>
      <p:pic>
        <p:nvPicPr>
          <p:cNvPr id="25" name="Graphic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93669" y="4953390"/>
            <a:ext cx="219075" cy="219075"/>
          </a:xfrm>
          <a:prstGeom prst="rect">
            <a:avLst/>
          </a:prstGeom>
        </p:spPr>
      </p:pic>
      <p:pic>
        <p:nvPicPr>
          <p:cNvPr id="29" name="Graphic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1939" y="5335083"/>
            <a:ext cx="962025" cy="352425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06731" y="4969226"/>
            <a:ext cx="203239" cy="20323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570426" y="3538616"/>
            <a:ext cx="1365216" cy="735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Asp.NET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94871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842897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2" y="4503157"/>
            <a:ext cx="780290" cy="780290"/>
          </a:xfrm>
          <a:prstGeom prst="rect">
            <a:avLst/>
          </a:prstGeom>
        </p:spPr>
      </p:pic>
      <p:sp>
        <p:nvSpPr>
          <p:cNvPr id="23" name="TextBox 26"/>
          <p:cNvSpPr txBox="1"/>
          <p:nvPr/>
        </p:nvSpPr>
        <p:spPr>
          <a:xfrm>
            <a:off x="1782704" y="5436956"/>
            <a:ext cx="95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</a:t>
            </a:r>
          </a:p>
          <a:p>
            <a:pPr algn="ctr"/>
            <a:r>
              <a:rPr lang="en-US" sz="1600" dirty="0"/>
              <a:t>Active</a:t>
            </a:r>
          </a:p>
          <a:p>
            <a:pPr algn="ctr"/>
            <a:r>
              <a:rPr lang="en-US" sz="1600" dirty="0"/>
              <a:t>Directory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652083" y="3842897"/>
            <a:ext cx="2250785" cy="77722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7970" y="3733359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7745316" y="849436"/>
            <a:ext cx="3605426" cy="558596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1726282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308512"/>
            <a:ext cx="780290" cy="780290"/>
          </a:xfrm>
          <a:prstGeom prst="rect">
            <a:avLst/>
          </a:prstGeom>
        </p:spPr>
      </p:pic>
      <p:sp>
        <p:nvSpPr>
          <p:cNvPr id="11" name="TextBox 27"/>
          <p:cNvSpPr txBox="1"/>
          <p:nvPr/>
        </p:nvSpPr>
        <p:spPr>
          <a:xfrm>
            <a:off x="755796" y="2253414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2747249" y="2308512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391713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2" y="4051973"/>
            <a:ext cx="780290" cy="78029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788780" y="4812439"/>
            <a:ext cx="95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</a:t>
            </a:r>
          </a:p>
          <a:p>
            <a:pPr algn="ctr"/>
            <a:r>
              <a:rPr lang="en-US" sz="1600" dirty="0"/>
              <a:t>Active</a:t>
            </a:r>
          </a:p>
          <a:p>
            <a:pPr algn="ctr"/>
            <a:r>
              <a:rPr lang="en-US" sz="1600" dirty="0"/>
              <a:t>Directory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652083" y="3935018"/>
            <a:ext cx="547781" cy="23392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71411" y="856943"/>
            <a:ext cx="3605426" cy="558596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65" y="1184117"/>
            <a:ext cx="780290" cy="780290"/>
          </a:xfrm>
          <a:prstGeom prst="rect">
            <a:avLst/>
          </a:prstGeom>
        </p:spPr>
      </p:pic>
      <p:sp>
        <p:nvSpPr>
          <p:cNvPr id="46" name="TextBox 26"/>
          <p:cNvSpPr txBox="1"/>
          <p:nvPr/>
        </p:nvSpPr>
        <p:spPr>
          <a:xfrm>
            <a:off x="3666089" y="1967079"/>
            <a:ext cx="128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26" y="1184117"/>
            <a:ext cx="780290" cy="7802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86" y="1184117"/>
            <a:ext cx="780290" cy="780290"/>
          </a:xfrm>
          <a:prstGeom prst="rect">
            <a:avLst/>
          </a:prstGeom>
        </p:spPr>
      </p:pic>
      <p:sp>
        <p:nvSpPr>
          <p:cNvPr id="51" name="TextBox 26"/>
          <p:cNvSpPr txBox="1"/>
          <p:nvPr/>
        </p:nvSpPr>
        <p:spPr>
          <a:xfrm>
            <a:off x="4971808" y="1967079"/>
            <a:ext cx="106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69457" y="2947737"/>
            <a:ext cx="3605425" cy="207220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Storage Account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818778" y="3391713"/>
            <a:ext cx="780290" cy="1057289"/>
            <a:chOff x="3851904" y="3995133"/>
            <a:chExt cx="780290" cy="10572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04" y="3995133"/>
              <a:ext cx="780290" cy="780290"/>
            </a:xfrm>
            <a:prstGeom prst="rect">
              <a:avLst/>
            </a:prstGeom>
          </p:spPr>
        </p:pic>
        <p:sp>
          <p:nvSpPr>
            <p:cNvPr id="56" name="TextBox 26"/>
            <p:cNvSpPr txBox="1"/>
            <p:nvPr/>
          </p:nvSpPr>
          <p:spPr>
            <a:xfrm>
              <a:off x="3944825" y="4775423"/>
              <a:ext cx="542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Blob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03983" y="3358127"/>
            <a:ext cx="780290" cy="1056747"/>
            <a:chOff x="4971045" y="3995133"/>
            <a:chExt cx="780290" cy="105674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045" y="3995133"/>
              <a:ext cx="780290" cy="780290"/>
            </a:xfrm>
            <a:prstGeom prst="rect">
              <a:avLst/>
            </a:prstGeom>
          </p:spPr>
        </p:pic>
        <p:sp>
          <p:nvSpPr>
            <p:cNvPr id="61" name="TextBox 26"/>
            <p:cNvSpPr txBox="1"/>
            <p:nvPr/>
          </p:nvSpPr>
          <p:spPr>
            <a:xfrm>
              <a:off x="5008797" y="4774881"/>
              <a:ext cx="661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Table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14195" y="3371637"/>
            <a:ext cx="780290" cy="1043237"/>
            <a:chOff x="6042770" y="3995133"/>
            <a:chExt cx="780290" cy="1043237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62" name="TextBox 26"/>
            <p:cNvSpPr txBox="1"/>
            <p:nvPr/>
          </p:nvSpPr>
          <p:spPr>
            <a:xfrm>
              <a:off x="6085705" y="47613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Queue</a:t>
              </a:r>
            </a:p>
          </p:txBody>
        </p:sp>
      </p:grp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4327358" y="2305633"/>
            <a:ext cx="762000" cy="94289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5361891" y="2370222"/>
            <a:ext cx="10278" cy="79988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5699191" y="2305633"/>
            <a:ext cx="677546" cy="94289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208923" y="4591229"/>
            <a:ext cx="0" cy="872687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17" y="5584914"/>
            <a:ext cx="780290" cy="780290"/>
          </a:xfrm>
          <a:prstGeom prst="rect">
            <a:avLst/>
          </a:prstGeom>
        </p:spPr>
      </p:pic>
      <p:sp>
        <p:nvSpPr>
          <p:cNvPr id="81" name="TextBox 26"/>
          <p:cNvSpPr txBox="1"/>
          <p:nvPr/>
        </p:nvSpPr>
        <p:spPr>
          <a:xfrm>
            <a:off x="3932245" y="613846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CDN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076963" y="1210898"/>
            <a:ext cx="780290" cy="1035672"/>
            <a:chOff x="8936272" y="1336137"/>
            <a:chExt cx="780290" cy="1035672"/>
          </a:xfrm>
        </p:grpSpPr>
        <p:sp>
          <p:nvSpPr>
            <p:cNvPr id="52" name="TextBox 26"/>
            <p:cNvSpPr txBox="1"/>
            <p:nvPr/>
          </p:nvSpPr>
          <p:spPr>
            <a:xfrm>
              <a:off x="9011459" y="2033255"/>
              <a:ext cx="629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Redis</a:t>
              </a:r>
              <a:endParaRPr lang="en-US" sz="1600" dirty="0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72" y="1336137"/>
              <a:ext cx="780290" cy="780290"/>
            </a:xfrm>
            <a:prstGeom prst="rect">
              <a:avLst/>
            </a:prstGeom>
          </p:spPr>
        </p:pic>
      </p:grpSp>
      <p:sp>
        <p:nvSpPr>
          <p:cNvPr id="85" name="TextBox 26"/>
          <p:cNvSpPr txBox="1"/>
          <p:nvPr/>
        </p:nvSpPr>
        <p:spPr>
          <a:xfrm>
            <a:off x="6060609" y="1967079"/>
            <a:ext cx="103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WebJobs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>
            <a:off x="7225002" y="1624717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852875" y="2971571"/>
            <a:ext cx="1293624" cy="1039246"/>
            <a:chOff x="7716339" y="2779958"/>
            <a:chExt cx="1293624" cy="10392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92" name="TextBox 26"/>
            <p:cNvSpPr txBox="1"/>
            <p:nvPr/>
          </p:nvSpPr>
          <p:spPr>
            <a:xfrm>
              <a:off x="7716339" y="3480650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52640" y="4735817"/>
            <a:ext cx="1028936" cy="1145698"/>
            <a:chOff x="7889461" y="4683626"/>
            <a:chExt cx="1028936" cy="1145698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93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63" y="4735816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  <a:stCxn id="88" idx="3"/>
            <a:endCxn id="97" idx="1"/>
          </p:cNvCxnSpPr>
          <p:nvPr/>
        </p:nvCxnSpPr>
        <p:spPr>
          <a:xfrm flipV="1">
            <a:off x="8840559" y="5125961"/>
            <a:ext cx="1117304" cy="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90" idx="3"/>
            <a:endCxn id="97" idx="0"/>
          </p:cNvCxnSpPr>
          <p:nvPr/>
        </p:nvCxnSpPr>
        <p:spPr>
          <a:xfrm>
            <a:off x="8913916" y="3361716"/>
            <a:ext cx="1434092" cy="137410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26"/>
          <p:cNvSpPr txBox="1"/>
          <p:nvPr/>
        </p:nvSpPr>
        <p:spPr>
          <a:xfrm>
            <a:off x="9940018" y="5467924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Search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49" y="1210898"/>
            <a:ext cx="780290" cy="780290"/>
          </a:xfrm>
          <a:prstGeom prst="rect">
            <a:avLst/>
          </a:prstGeom>
        </p:spPr>
      </p:pic>
      <p:sp>
        <p:nvSpPr>
          <p:cNvPr id="105" name="TextBox 26"/>
          <p:cNvSpPr txBox="1"/>
          <p:nvPr/>
        </p:nvSpPr>
        <p:spPr>
          <a:xfrm>
            <a:off x="9782827" y="1950127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Key Vault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39" y="2926381"/>
            <a:ext cx="780290" cy="780290"/>
          </a:xfrm>
          <a:prstGeom prst="rect">
            <a:avLst/>
          </a:prstGeom>
        </p:spPr>
      </p:pic>
      <p:sp>
        <p:nvSpPr>
          <p:cNvPr id="113" name="TextBox 26"/>
          <p:cNvSpPr txBox="1"/>
          <p:nvPr/>
        </p:nvSpPr>
        <p:spPr>
          <a:xfrm>
            <a:off x="9917415" y="3672263"/>
            <a:ext cx="82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3968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1" grpId="0"/>
      <p:bldP spid="26" grpId="0"/>
      <p:bldP spid="23" grpId="0" animBg="1"/>
      <p:bldP spid="46" grpId="0"/>
      <p:bldP spid="51" grpId="0"/>
      <p:bldP spid="41" grpId="0" animBg="1"/>
      <p:bldP spid="81" grpId="0"/>
      <p:bldP spid="85" grpId="0"/>
      <p:bldP spid="102" grpId="0"/>
      <p:bldP spid="105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07" y="2485699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87" y="3067929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492325" y="3012831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483778" y="3067929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34" y="2677784"/>
            <a:ext cx="780290" cy="78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1336" y="888569"/>
            <a:ext cx="6204488" cy="2179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2591" y="3696345"/>
            <a:ext cx="6204488" cy="2179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04970" y="1364183"/>
            <a:ext cx="1164422" cy="1121516"/>
            <a:chOff x="4904970" y="1364183"/>
            <a:chExt cx="1164422" cy="11215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036" y="1364183"/>
              <a:ext cx="780290" cy="780290"/>
            </a:xfrm>
            <a:prstGeom prst="rect">
              <a:avLst/>
            </a:prstGeom>
          </p:spPr>
        </p:pic>
        <p:sp>
          <p:nvSpPr>
            <p:cNvPr id="11" name="TextBox 26"/>
            <p:cNvSpPr txBox="1"/>
            <p:nvPr/>
          </p:nvSpPr>
          <p:spPr>
            <a:xfrm>
              <a:off x="4904970" y="2147145"/>
              <a:ext cx="1164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App Service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32594" y="1359765"/>
            <a:ext cx="780290" cy="1104792"/>
            <a:chOff x="6042770" y="3995133"/>
            <a:chExt cx="780290" cy="110479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14" name="TextBox 26"/>
            <p:cNvSpPr txBox="1"/>
            <p:nvPr/>
          </p:nvSpPr>
          <p:spPr>
            <a:xfrm>
              <a:off x="6061660" y="476137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Queue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33627" y="1376446"/>
            <a:ext cx="1028936" cy="1129268"/>
            <a:chOff x="7919379" y="4683626"/>
            <a:chExt cx="1028936" cy="11292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17" name="TextBox 26"/>
            <p:cNvSpPr txBox="1"/>
            <p:nvPr/>
          </p:nvSpPr>
          <p:spPr>
            <a:xfrm>
              <a:off x="7919379" y="547434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65591" y="1405400"/>
            <a:ext cx="1293624" cy="1097212"/>
            <a:chOff x="7731756" y="2779958"/>
            <a:chExt cx="1293624" cy="10972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20" name="TextBox 26"/>
            <p:cNvSpPr txBox="1"/>
            <p:nvPr/>
          </p:nvSpPr>
          <p:spPr>
            <a:xfrm>
              <a:off x="7731756" y="3538616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04970" y="4223620"/>
            <a:ext cx="1164422" cy="1121516"/>
            <a:chOff x="4904970" y="1364183"/>
            <a:chExt cx="1164422" cy="11215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036" y="1364183"/>
              <a:ext cx="780290" cy="780290"/>
            </a:xfrm>
            <a:prstGeom prst="rect">
              <a:avLst/>
            </a:prstGeom>
          </p:spPr>
        </p:pic>
        <p:sp>
          <p:nvSpPr>
            <p:cNvPr id="23" name="TextBox 26"/>
            <p:cNvSpPr txBox="1"/>
            <p:nvPr/>
          </p:nvSpPr>
          <p:spPr>
            <a:xfrm>
              <a:off x="4904970" y="2147145"/>
              <a:ext cx="1164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App Service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32594" y="4219202"/>
            <a:ext cx="780290" cy="1104792"/>
            <a:chOff x="6042770" y="3995133"/>
            <a:chExt cx="780290" cy="110479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6061660" y="476137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Queue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3709" y="4264837"/>
            <a:ext cx="1028936" cy="1145698"/>
            <a:chOff x="7889461" y="4683626"/>
            <a:chExt cx="1028936" cy="11456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29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50174" y="4264837"/>
            <a:ext cx="1293624" cy="1039246"/>
            <a:chOff x="7716339" y="2779958"/>
            <a:chExt cx="1293624" cy="103924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32" name="TextBox 26"/>
            <p:cNvSpPr txBox="1"/>
            <p:nvPr/>
          </p:nvSpPr>
          <p:spPr>
            <a:xfrm>
              <a:off x="7716339" y="3480650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8384583" y="2634712"/>
            <a:ext cx="0" cy="150850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16332" y="2634712"/>
            <a:ext cx="0" cy="150850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6"/>
          <p:cNvSpPr txBox="1"/>
          <p:nvPr/>
        </p:nvSpPr>
        <p:spPr>
          <a:xfrm>
            <a:off x="8345839" y="3147242"/>
            <a:ext cx="162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Geo replication</a:t>
            </a:r>
          </a:p>
        </p:txBody>
      </p:sp>
      <p:cxnSp>
        <p:nvCxnSpPr>
          <p:cNvPr id="36" name="Connector: Elbow 35"/>
          <p:cNvCxnSpPr>
            <a:stCxn id="6" idx="0"/>
            <a:endCxn id="7" idx="1"/>
          </p:cNvCxnSpPr>
          <p:nvPr/>
        </p:nvCxnSpPr>
        <p:spPr>
          <a:xfrm rot="5400000" flipH="1" flipV="1">
            <a:off x="3695290" y="1821739"/>
            <a:ext cx="699535" cy="1012557"/>
          </a:xfrm>
          <a:prstGeom prst="bentConnector2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61710" y="3635143"/>
            <a:ext cx="1327951" cy="973812"/>
          </a:xfrm>
          <a:prstGeom prst="bentConnector2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27"/>
          <p:cNvSpPr txBox="1"/>
          <p:nvPr/>
        </p:nvSpPr>
        <p:spPr>
          <a:xfrm>
            <a:off x="2472723" y="2044049"/>
            <a:ext cx="931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Traffic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69487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35" grpId="0"/>
      <p:bldP spid="38" grpId="0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6962</TotalTime>
  <Words>607</Words>
  <Application>Microsoft Office PowerPoint</Application>
  <PresentationFormat>Widescreen</PresentationFormat>
  <Paragraphs>383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Cloud Patterns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83</cp:revision>
  <dcterms:created xsi:type="dcterms:W3CDTF">2017-03-21T20:00:07Z</dcterms:created>
  <dcterms:modified xsi:type="dcterms:W3CDTF">2018-01-15T16:56:35Z</dcterms:modified>
</cp:coreProperties>
</file>