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9" r:id="rId5"/>
    <p:sldId id="258" r:id="rId6"/>
    <p:sldId id="262" r:id="rId7"/>
    <p:sldId id="274" r:id="rId8"/>
    <p:sldId id="273" r:id="rId9"/>
    <p:sldId id="275" r:id="rId10"/>
    <p:sldId id="276" r:id="rId11"/>
    <p:sldId id="264" r:id="rId12"/>
    <p:sldId id="271" r:id="rId13"/>
    <p:sldId id="266" r:id="rId14"/>
    <p:sldId id="272" r:id="rId15"/>
    <p:sldId id="268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 autoAdjust="0"/>
    <p:restoredTop sz="88987"/>
  </p:normalViewPr>
  <p:slideViewPr>
    <p:cSldViewPr snapToGrid="0">
      <p:cViewPr varScale="1">
        <p:scale>
          <a:sx n="86" d="100"/>
          <a:sy n="86" d="100"/>
        </p:scale>
        <p:origin x="792" y="7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images, ideally have some animation,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67485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85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216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6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0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7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7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4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 Degradation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12" y="2960473"/>
            <a:ext cx="1358418" cy="1358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4" y="1677558"/>
            <a:ext cx="1376377" cy="1376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60" y="4636553"/>
            <a:ext cx="1513452" cy="1513452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438577" y="3429502"/>
            <a:ext cx="4636066" cy="41574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Arrow: Right 17"/>
          <p:cNvSpPr/>
          <p:nvPr/>
        </p:nvSpPr>
        <p:spPr>
          <a:xfrm rot="20533071">
            <a:off x="4548304" y="2237872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Arrow: Right 26"/>
          <p:cNvSpPr/>
          <p:nvPr/>
        </p:nvSpPr>
        <p:spPr>
          <a:xfrm rot="1403940">
            <a:off x="4548305" y="4472951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81" t="-36081" r="-36081" b="-36081"/>
          <a:stretch/>
        </p:blipFill>
        <p:spPr>
          <a:xfrm>
            <a:off x="1684834" y="1932258"/>
            <a:ext cx="3414848" cy="34148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723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51" y="2057814"/>
            <a:ext cx="2169110" cy="216911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2659442"/>
            <a:ext cx="780290" cy="78029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49" y="2659442"/>
            <a:ext cx="780290" cy="78029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Load Balancer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Application Gateway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10792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Leveling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10" y="1855274"/>
            <a:ext cx="1905588" cy="190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42" y="1764215"/>
            <a:ext cx="1903318" cy="189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85" y="1804229"/>
            <a:ext cx="1378050" cy="15184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332797"/>
            <a:ext cx="12192000" cy="1212979"/>
            <a:chOff x="0" y="4332797"/>
            <a:chExt cx="12192000" cy="121297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4332797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473401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5135229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5545776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16832" y="4758610"/>
            <a:ext cx="3200400" cy="709127"/>
          </a:xfrm>
          <a:custGeom>
            <a:avLst/>
            <a:gdLst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0 w 1651518"/>
              <a:gd name="connsiteY3" fmla="*/ 298580 h 298580"/>
              <a:gd name="connsiteX4" fmla="*/ 0 w 1651518"/>
              <a:gd name="connsiteY4" fmla="*/ 0 h 298580"/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1054359 w 1651518"/>
              <a:gd name="connsiteY3" fmla="*/ 298580 h 298580"/>
              <a:gd name="connsiteX4" fmla="*/ 0 w 1651518"/>
              <a:gd name="connsiteY4" fmla="*/ 298580 h 298580"/>
              <a:gd name="connsiteX5" fmla="*/ 0 w 1651518"/>
              <a:gd name="connsiteY5" fmla="*/ 0 h 298580"/>
              <a:gd name="connsiteX0" fmla="*/ 1054359 w 1651518"/>
              <a:gd name="connsiteY0" fmla="*/ 298580 h 390020"/>
              <a:gd name="connsiteX1" fmla="*/ 0 w 1651518"/>
              <a:gd name="connsiteY1" fmla="*/ 298580 h 390020"/>
              <a:gd name="connsiteX2" fmla="*/ 0 w 1651518"/>
              <a:gd name="connsiteY2" fmla="*/ 0 h 390020"/>
              <a:gd name="connsiteX3" fmla="*/ 1651518 w 1651518"/>
              <a:gd name="connsiteY3" fmla="*/ 0 h 390020"/>
              <a:gd name="connsiteX4" fmla="*/ 1651518 w 1651518"/>
              <a:gd name="connsiteY4" fmla="*/ 298580 h 390020"/>
              <a:gd name="connsiteX5" fmla="*/ 1145799 w 1651518"/>
              <a:gd name="connsiteY5" fmla="*/ 390020 h 390020"/>
              <a:gd name="connsiteX0" fmla="*/ 0 w 2146041"/>
              <a:gd name="connsiteY0" fmla="*/ 0 h 1295089"/>
              <a:gd name="connsiteX1" fmla="*/ 494523 w 2146041"/>
              <a:gd name="connsiteY1" fmla="*/ 1203649 h 1295089"/>
              <a:gd name="connsiteX2" fmla="*/ 494523 w 2146041"/>
              <a:gd name="connsiteY2" fmla="*/ 905069 h 1295089"/>
              <a:gd name="connsiteX3" fmla="*/ 2146041 w 2146041"/>
              <a:gd name="connsiteY3" fmla="*/ 905069 h 1295089"/>
              <a:gd name="connsiteX4" fmla="*/ 2146041 w 2146041"/>
              <a:gd name="connsiteY4" fmla="*/ 1203649 h 1295089"/>
              <a:gd name="connsiteX5" fmla="*/ 1640322 w 2146041"/>
              <a:gd name="connsiteY5" fmla="*/ 1295089 h 1295089"/>
              <a:gd name="connsiteX0" fmla="*/ 0 w 2146041"/>
              <a:gd name="connsiteY0" fmla="*/ 74645 h 1369734"/>
              <a:gd name="connsiteX1" fmla="*/ 1073021 w 2146041"/>
              <a:gd name="connsiteY1" fmla="*/ 0 h 1369734"/>
              <a:gd name="connsiteX2" fmla="*/ 494523 w 2146041"/>
              <a:gd name="connsiteY2" fmla="*/ 979714 h 1369734"/>
              <a:gd name="connsiteX3" fmla="*/ 2146041 w 2146041"/>
              <a:gd name="connsiteY3" fmla="*/ 979714 h 1369734"/>
              <a:gd name="connsiteX4" fmla="*/ 2146041 w 2146041"/>
              <a:gd name="connsiteY4" fmla="*/ 1278294 h 1369734"/>
              <a:gd name="connsiteX5" fmla="*/ 1640322 w 2146041"/>
              <a:gd name="connsiteY5" fmla="*/ 1369734 h 1369734"/>
              <a:gd name="connsiteX0" fmla="*/ 0 w 2164703"/>
              <a:gd name="connsiteY0" fmla="*/ 317241 h 1612330"/>
              <a:gd name="connsiteX1" fmla="*/ 1073021 w 2164703"/>
              <a:gd name="connsiteY1" fmla="*/ 242596 h 1612330"/>
              <a:gd name="connsiteX2" fmla="*/ 2164703 w 2164703"/>
              <a:gd name="connsiteY2" fmla="*/ 0 h 1612330"/>
              <a:gd name="connsiteX3" fmla="*/ 2146041 w 2164703"/>
              <a:gd name="connsiteY3" fmla="*/ 1222310 h 1612330"/>
              <a:gd name="connsiteX4" fmla="*/ 2146041 w 2164703"/>
              <a:gd name="connsiteY4" fmla="*/ 1520890 h 1612330"/>
              <a:gd name="connsiteX5" fmla="*/ 1640322 w 2164703"/>
              <a:gd name="connsiteY5" fmla="*/ 1612330 h 1612330"/>
              <a:gd name="connsiteX0" fmla="*/ 0 w 3200400"/>
              <a:gd name="connsiteY0" fmla="*/ 709127 h 2004216"/>
              <a:gd name="connsiteX1" fmla="*/ 1073021 w 3200400"/>
              <a:gd name="connsiteY1" fmla="*/ 634482 h 2004216"/>
              <a:gd name="connsiteX2" fmla="*/ 2164703 w 3200400"/>
              <a:gd name="connsiteY2" fmla="*/ 391886 h 2004216"/>
              <a:gd name="connsiteX3" fmla="*/ 3200400 w 3200400"/>
              <a:gd name="connsiteY3" fmla="*/ 0 h 2004216"/>
              <a:gd name="connsiteX4" fmla="*/ 2146041 w 3200400"/>
              <a:gd name="connsiteY4" fmla="*/ 1912776 h 2004216"/>
              <a:gd name="connsiteX5" fmla="*/ 1640322 w 3200400"/>
              <a:gd name="connsiteY5" fmla="*/ 2004216 h 2004216"/>
              <a:gd name="connsiteX0" fmla="*/ 0 w 3200400"/>
              <a:gd name="connsiteY0" fmla="*/ 709127 h 1912776"/>
              <a:gd name="connsiteX1" fmla="*/ 1073021 w 3200400"/>
              <a:gd name="connsiteY1" fmla="*/ 634482 h 1912776"/>
              <a:gd name="connsiteX2" fmla="*/ 2164703 w 3200400"/>
              <a:gd name="connsiteY2" fmla="*/ 391886 h 1912776"/>
              <a:gd name="connsiteX3" fmla="*/ 3200400 w 3200400"/>
              <a:gd name="connsiteY3" fmla="*/ 0 h 1912776"/>
              <a:gd name="connsiteX4" fmla="*/ 2146041 w 3200400"/>
              <a:gd name="connsiteY4" fmla="*/ 1912776 h 1912776"/>
              <a:gd name="connsiteX0" fmla="*/ 0 w 3200400"/>
              <a:gd name="connsiteY0" fmla="*/ 709127 h 709127"/>
              <a:gd name="connsiteX1" fmla="*/ 1073021 w 3200400"/>
              <a:gd name="connsiteY1" fmla="*/ 634482 h 709127"/>
              <a:gd name="connsiteX2" fmla="*/ 2164703 w 3200400"/>
              <a:gd name="connsiteY2" fmla="*/ 391886 h 709127"/>
              <a:gd name="connsiteX3" fmla="*/ 3200400 w 3200400"/>
              <a:gd name="connsiteY3" fmla="*/ 0 h 70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09127">
                <a:moveTo>
                  <a:pt x="0" y="709127"/>
                </a:moveTo>
                <a:lnTo>
                  <a:pt x="1073021" y="634482"/>
                </a:lnTo>
                <a:lnTo>
                  <a:pt x="2164703" y="391886"/>
                </a:lnTo>
                <a:lnTo>
                  <a:pt x="32004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7249884" y="4749279"/>
            <a:ext cx="3237722" cy="195943"/>
          </a:xfrm>
          <a:custGeom>
            <a:avLst/>
            <a:gdLst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0 w 1651518"/>
              <a:gd name="connsiteY3" fmla="*/ 298580 h 298580"/>
              <a:gd name="connsiteX4" fmla="*/ 0 w 1651518"/>
              <a:gd name="connsiteY4" fmla="*/ 0 h 298580"/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1054359 w 1651518"/>
              <a:gd name="connsiteY3" fmla="*/ 298580 h 298580"/>
              <a:gd name="connsiteX4" fmla="*/ 0 w 1651518"/>
              <a:gd name="connsiteY4" fmla="*/ 298580 h 298580"/>
              <a:gd name="connsiteX5" fmla="*/ 0 w 1651518"/>
              <a:gd name="connsiteY5" fmla="*/ 0 h 298580"/>
              <a:gd name="connsiteX0" fmla="*/ 1054359 w 1651518"/>
              <a:gd name="connsiteY0" fmla="*/ 298580 h 390020"/>
              <a:gd name="connsiteX1" fmla="*/ 0 w 1651518"/>
              <a:gd name="connsiteY1" fmla="*/ 298580 h 390020"/>
              <a:gd name="connsiteX2" fmla="*/ 0 w 1651518"/>
              <a:gd name="connsiteY2" fmla="*/ 0 h 390020"/>
              <a:gd name="connsiteX3" fmla="*/ 1651518 w 1651518"/>
              <a:gd name="connsiteY3" fmla="*/ 0 h 390020"/>
              <a:gd name="connsiteX4" fmla="*/ 1651518 w 1651518"/>
              <a:gd name="connsiteY4" fmla="*/ 298580 h 390020"/>
              <a:gd name="connsiteX5" fmla="*/ 1145799 w 1651518"/>
              <a:gd name="connsiteY5" fmla="*/ 390020 h 390020"/>
              <a:gd name="connsiteX0" fmla="*/ 0 w 2146041"/>
              <a:gd name="connsiteY0" fmla="*/ 0 h 1295089"/>
              <a:gd name="connsiteX1" fmla="*/ 494523 w 2146041"/>
              <a:gd name="connsiteY1" fmla="*/ 1203649 h 1295089"/>
              <a:gd name="connsiteX2" fmla="*/ 494523 w 2146041"/>
              <a:gd name="connsiteY2" fmla="*/ 905069 h 1295089"/>
              <a:gd name="connsiteX3" fmla="*/ 2146041 w 2146041"/>
              <a:gd name="connsiteY3" fmla="*/ 905069 h 1295089"/>
              <a:gd name="connsiteX4" fmla="*/ 2146041 w 2146041"/>
              <a:gd name="connsiteY4" fmla="*/ 1203649 h 1295089"/>
              <a:gd name="connsiteX5" fmla="*/ 1640322 w 2146041"/>
              <a:gd name="connsiteY5" fmla="*/ 1295089 h 1295089"/>
              <a:gd name="connsiteX0" fmla="*/ 0 w 2146041"/>
              <a:gd name="connsiteY0" fmla="*/ 74645 h 1369734"/>
              <a:gd name="connsiteX1" fmla="*/ 1073021 w 2146041"/>
              <a:gd name="connsiteY1" fmla="*/ 0 h 1369734"/>
              <a:gd name="connsiteX2" fmla="*/ 494523 w 2146041"/>
              <a:gd name="connsiteY2" fmla="*/ 979714 h 1369734"/>
              <a:gd name="connsiteX3" fmla="*/ 2146041 w 2146041"/>
              <a:gd name="connsiteY3" fmla="*/ 979714 h 1369734"/>
              <a:gd name="connsiteX4" fmla="*/ 2146041 w 2146041"/>
              <a:gd name="connsiteY4" fmla="*/ 1278294 h 1369734"/>
              <a:gd name="connsiteX5" fmla="*/ 1640322 w 2146041"/>
              <a:gd name="connsiteY5" fmla="*/ 1369734 h 1369734"/>
              <a:gd name="connsiteX0" fmla="*/ 0 w 2164703"/>
              <a:gd name="connsiteY0" fmla="*/ 317241 h 1612330"/>
              <a:gd name="connsiteX1" fmla="*/ 1073021 w 2164703"/>
              <a:gd name="connsiteY1" fmla="*/ 242596 h 1612330"/>
              <a:gd name="connsiteX2" fmla="*/ 2164703 w 2164703"/>
              <a:gd name="connsiteY2" fmla="*/ 0 h 1612330"/>
              <a:gd name="connsiteX3" fmla="*/ 2146041 w 2164703"/>
              <a:gd name="connsiteY3" fmla="*/ 1222310 h 1612330"/>
              <a:gd name="connsiteX4" fmla="*/ 2146041 w 2164703"/>
              <a:gd name="connsiteY4" fmla="*/ 1520890 h 1612330"/>
              <a:gd name="connsiteX5" fmla="*/ 1640322 w 2164703"/>
              <a:gd name="connsiteY5" fmla="*/ 1612330 h 1612330"/>
              <a:gd name="connsiteX0" fmla="*/ 0 w 3200400"/>
              <a:gd name="connsiteY0" fmla="*/ 709127 h 2004216"/>
              <a:gd name="connsiteX1" fmla="*/ 1073021 w 3200400"/>
              <a:gd name="connsiteY1" fmla="*/ 634482 h 2004216"/>
              <a:gd name="connsiteX2" fmla="*/ 2164703 w 3200400"/>
              <a:gd name="connsiteY2" fmla="*/ 391886 h 2004216"/>
              <a:gd name="connsiteX3" fmla="*/ 3200400 w 3200400"/>
              <a:gd name="connsiteY3" fmla="*/ 0 h 2004216"/>
              <a:gd name="connsiteX4" fmla="*/ 2146041 w 3200400"/>
              <a:gd name="connsiteY4" fmla="*/ 1912776 h 2004216"/>
              <a:gd name="connsiteX5" fmla="*/ 1640322 w 3200400"/>
              <a:gd name="connsiteY5" fmla="*/ 2004216 h 2004216"/>
              <a:gd name="connsiteX0" fmla="*/ 0 w 3200400"/>
              <a:gd name="connsiteY0" fmla="*/ 709127 h 1912776"/>
              <a:gd name="connsiteX1" fmla="*/ 1073021 w 3200400"/>
              <a:gd name="connsiteY1" fmla="*/ 634482 h 1912776"/>
              <a:gd name="connsiteX2" fmla="*/ 2164703 w 3200400"/>
              <a:gd name="connsiteY2" fmla="*/ 391886 h 1912776"/>
              <a:gd name="connsiteX3" fmla="*/ 3200400 w 3200400"/>
              <a:gd name="connsiteY3" fmla="*/ 0 h 1912776"/>
              <a:gd name="connsiteX4" fmla="*/ 2146041 w 3200400"/>
              <a:gd name="connsiteY4" fmla="*/ 1912776 h 1912776"/>
              <a:gd name="connsiteX0" fmla="*/ 0 w 3200400"/>
              <a:gd name="connsiteY0" fmla="*/ 709127 h 709127"/>
              <a:gd name="connsiteX1" fmla="*/ 1073021 w 3200400"/>
              <a:gd name="connsiteY1" fmla="*/ 634482 h 709127"/>
              <a:gd name="connsiteX2" fmla="*/ 2164703 w 3200400"/>
              <a:gd name="connsiteY2" fmla="*/ 391886 h 709127"/>
              <a:gd name="connsiteX3" fmla="*/ 3200400 w 3200400"/>
              <a:gd name="connsiteY3" fmla="*/ 0 h 709127"/>
              <a:gd name="connsiteX0" fmla="*/ 0 w 3247053"/>
              <a:gd name="connsiteY0" fmla="*/ 186613 h 634482"/>
              <a:gd name="connsiteX1" fmla="*/ 1119674 w 3247053"/>
              <a:gd name="connsiteY1" fmla="*/ 634482 h 634482"/>
              <a:gd name="connsiteX2" fmla="*/ 2211356 w 3247053"/>
              <a:gd name="connsiteY2" fmla="*/ 391886 h 634482"/>
              <a:gd name="connsiteX3" fmla="*/ 3247053 w 3247053"/>
              <a:gd name="connsiteY3" fmla="*/ 0 h 634482"/>
              <a:gd name="connsiteX0" fmla="*/ 0 w 3247053"/>
              <a:gd name="connsiteY0" fmla="*/ 186613 h 391886"/>
              <a:gd name="connsiteX1" fmla="*/ 1101012 w 3247053"/>
              <a:gd name="connsiteY1" fmla="*/ 177282 h 391886"/>
              <a:gd name="connsiteX2" fmla="*/ 2211356 w 3247053"/>
              <a:gd name="connsiteY2" fmla="*/ 391886 h 391886"/>
              <a:gd name="connsiteX3" fmla="*/ 3247053 w 3247053"/>
              <a:gd name="connsiteY3" fmla="*/ 0 h 391886"/>
              <a:gd name="connsiteX0" fmla="*/ 0 w 3247053"/>
              <a:gd name="connsiteY0" fmla="*/ 186613 h 391886"/>
              <a:gd name="connsiteX1" fmla="*/ 1101012 w 3247053"/>
              <a:gd name="connsiteY1" fmla="*/ 186613 h 391886"/>
              <a:gd name="connsiteX2" fmla="*/ 2211356 w 3247053"/>
              <a:gd name="connsiteY2" fmla="*/ 391886 h 391886"/>
              <a:gd name="connsiteX3" fmla="*/ 3247053 w 3247053"/>
              <a:gd name="connsiteY3" fmla="*/ 0 h 391886"/>
              <a:gd name="connsiteX0" fmla="*/ 0 w 3247053"/>
              <a:gd name="connsiteY0" fmla="*/ 195943 h 195943"/>
              <a:gd name="connsiteX1" fmla="*/ 1101012 w 3247053"/>
              <a:gd name="connsiteY1" fmla="*/ 195943 h 195943"/>
              <a:gd name="connsiteX2" fmla="*/ 2136711 w 3247053"/>
              <a:gd name="connsiteY2" fmla="*/ 0 h 195943"/>
              <a:gd name="connsiteX3" fmla="*/ 3247053 w 3247053"/>
              <a:gd name="connsiteY3" fmla="*/ 9330 h 195943"/>
              <a:gd name="connsiteX0" fmla="*/ 0 w 3237722"/>
              <a:gd name="connsiteY0" fmla="*/ 195943 h 195943"/>
              <a:gd name="connsiteX1" fmla="*/ 1101012 w 3237722"/>
              <a:gd name="connsiteY1" fmla="*/ 195943 h 195943"/>
              <a:gd name="connsiteX2" fmla="*/ 2136711 w 3237722"/>
              <a:gd name="connsiteY2" fmla="*/ 0 h 195943"/>
              <a:gd name="connsiteX3" fmla="*/ 3237722 w 3237722"/>
              <a:gd name="connsiteY3" fmla="*/ 0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722" h="195943">
                <a:moveTo>
                  <a:pt x="0" y="195943"/>
                </a:moveTo>
                <a:lnTo>
                  <a:pt x="1101012" y="195943"/>
                </a:lnTo>
                <a:lnTo>
                  <a:pt x="2136711" y="0"/>
                </a:lnTo>
                <a:lnTo>
                  <a:pt x="3237722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50150"/>
              </p:ext>
            </p:extLst>
          </p:nvPr>
        </p:nvGraphicFramePr>
        <p:xfrm>
          <a:off x="1985407" y="3950185"/>
          <a:ext cx="8127999" cy="155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682676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3666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9348821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Topics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Relays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784598"/>
                  </a:ext>
                </a:extLst>
              </a:tr>
              <a:tr h="1046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70256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88" y="1619832"/>
            <a:ext cx="1772423" cy="1772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30" y="46141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4" y="4606747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48" y="4606747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8" t="-24008" r="-24008" b="-24008"/>
          <a:stretch/>
        </p:blipFill>
        <p:spPr>
          <a:xfrm>
            <a:off x="7746198" y="2191806"/>
            <a:ext cx="2560176" cy="2560176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38" t="-37338" r="-37338" b="-37338"/>
          <a:stretch/>
        </p:blipFill>
        <p:spPr>
          <a:xfrm>
            <a:off x="1885626" y="2191806"/>
            <a:ext cx="2560182" cy="256017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7" name="Arrow: Right 6"/>
          <p:cNvSpPr/>
          <p:nvPr/>
        </p:nvSpPr>
        <p:spPr>
          <a:xfrm>
            <a:off x="4814344" y="3224556"/>
            <a:ext cx="2563318" cy="4946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90" y="2427082"/>
            <a:ext cx="2270762" cy="2270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26" y="2071397"/>
            <a:ext cx="2723110" cy="27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18" t="-23218" r="-23218" b="-23218"/>
          <a:stretch/>
        </p:blipFill>
        <p:spPr>
          <a:xfrm>
            <a:off x="4510101" y="2024742"/>
            <a:ext cx="3171804" cy="3171804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365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8" y="1828800"/>
            <a:ext cx="2430463" cy="2430463"/>
          </a:xfrm>
          <a:prstGeom prst="rect">
            <a:avLst/>
          </a:prstGeom>
        </p:spPr>
      </p:pic>
      <p:pic>
        <p:nvPicPr>
          <p:cNvPr id="4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25" y="1828800"/>
            <a:ext cx="2448737" cy="2430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88" y="1619832"/>
            <a:ext cx="1772423" cy="1772423"/>
          </a:xfrm>
          <a:prstGeom prst="rect">
            <a:avLst/>
          </a:prstGeom>
        </p:spPr>
      </p:pic>
      <p:pic>
        <p:nvPicPr>
          <p:cNvPr id="6" name="Content Placeholder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75" y="4362591"/>
            <a:ext cx="1868036" cy="18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8" y="1828800"/>
            <a:ext cx="2430463" cy="2430463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7717225" y="1828800"/>
            <a:ext cx="2448737" cy="243046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5" y="2646871"/>
            <a:ext cx="1198494" cy="119849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6518" y="2079241"/>
            <a:ext cx="2503258" cy="3532943"/>
          </a:xfrm>
        </p:spPr>
        <p:txBody>
          <a:bodyPr/>
          <a:lstStyle/>
          <a:p>
            <a:r>
              <a:rPr lang="en-US" dirty="0"/>
              <a:t>Blob Storage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Redundant Storage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Disaster Strikes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75" y="2646871"/>
            <a:ext cx="1198494" cy="1198492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25" y="2646871"/>
            <a:ext cx="1198494" cy="119849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469250" y="2079241"/>
            <a:ext cx="2503258" cy="3532943"/>
          </a:xfrm>
        </p:spPr>
        <p:txBody>
          <a:bodyPr/>
          <a:lstStyle/>
          <a:p>
            <a:r>
              <a:rPr lang="en-US" dirty="0"/>
              <a:t>Virtual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Availability Sets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6231981" y="2079241"/>
            <a:ext cx="2556099" cy="3532943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Replication</a:t>
            </a:r>
          </a:p>
          <a:p>
            <a:r>
              <a:rPr lang="en-US" sz="1600" dirty="0"/>
              <a:t>Point in Time Restore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8996280" y="2079241"/>
            <a:ext cx="2503258" cy="3532943"/>
          </a:xfrm>
        </p:spPr>
        <p:txBody>
          <a:bodyPr/>
          <a:lstStyle/>
          <a:p>
            <a:r>
              <a:rPr lang="en-US" dirty="0"/>
              <a:t>App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Geo Distributed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4" y="2770567"/>
            <a:ext cx="780290" cy="780290"/>
          </a:xfrm>
        </p:spPr>
      </p:pic>
    </p:spTree>
    <p:extLst>
      <p:ext uri="{BB962C8B-B14F-4D97-AF65-F5344CB8AC3E}">
        <p14:creationId xmlns:p14="http://schemas.microsoft.com/office/powerpoint/2010/main" val="27166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3" y="545542"/>
            <a:ext cx="10735917" cy="55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70761"/>
              </p:ext>
            </p:extLst>
          </p:nvPr>
        </p:nvGraphicFramePr>
        <p:xfrm>
          <a:off x="915228" y="1063389"/>
          <a:ext cx="10361544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720281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2827176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  <a:gridCol w="2892489">
                  <a:extLst>
                    <a:ext uri="{9D8B030D-6E8A-4147-A177-3AD203B41FA5}">
                      <a16:colId xmlns:a16="http://schemas.microsoft.com/office/drawing/2014/main" val="3096594215"/>
                    </a:ext>
                  </a:extLst>
                </a:gridCol>
                <a:gridCol w="2921598">
                  <a:extLst>
                    <a:ext uri="{9D8B030D-6E8A-4147-A177-3AD203B41FA5}">
                      <a16:colId xmlns:a16="http://schemas.microsoft.com/office/drawing/2014/main" val="3887119376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SLA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Downtime/week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Downtime/month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Downtime/year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1.68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7.2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3.65 days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10.1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43.2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8.76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99.95%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21.6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4.38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1.01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4.32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52.56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6 seconds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25.9 seconds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5.26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0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/>
          <p:cNvSpPr/>
          <p:nvPr/>
        </p:nvSpPr>
        <p:spPr>
          <a:xfrm>
            <a:off x="3582956" y="2370217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3582956" y="3128334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582956" y="3944927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7" t="-32537" r="-32537" b="-32537"/>
          <a:stretch/>
        </p:blipFill>
        <p:spPr>
          <a:xfrm>
            <a:off x="1434574" y="2173783"/>
            <a:ext cx="2652234" cy="265223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77" t="-20277" r="-20277" b="-20277"/>
          <a:stretch/>
        </p:blipFill>
        <p:spPr>
          <a:xfrm>
            <a:off x="8211561" y="2174033"/>
            <a:ext cx="2651734" cy="265173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50" y="2375305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50" y="3125171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951" y="3954258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457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23233"/>
              </p:ext>
            </p:extLst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3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17231"/>
              </p:ext>
            </p:extLst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56" y="3035029"/>
            <a:ext cx="8225784" cy="31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7" y="3525263"/>
            <a:ext cx="10648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19204</TotalTime>
  <Words>217</Words>
  <Application>Microsoft Office PowerPoint</Application>
  <PresentationFormat>Widescreen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Calibri</vt:lpstr>
      <vt:lpstr>Consolas</vt:lpstr>
      <vt:lpstr>Gotham Book</vt:lpstr>
      <vt:lpstr>Gotham Light</vt:lpstr>
      <vt:lpstr>Gotham Medium</vt:lpstr>
      <vt:lpstr>Gotham Rounded Light</vt:lpstr>
      <vt:lpstr>Myriad Pro</vt:lpstr>
      <vt:lpstr>Myriad Pro Light</vt:lpstr>
      <vt:lpstr>Segoe UI</vt:lpstr>
      <vt:lpstr>segoe-ui_semibold</vt:lpstr>
      <vt:lpstr>Verdana</vt:lpstr>
      <vt:lpstr>Wingdings</vt:lpstr>
      <vt:lpstr>1_SapphireTemplate</vt:lpstr>
      <vt:lpstr>Cloud Patterns for Resiliency</vt:lpstr>
      <vt:lpstr>PowerPoint Presentation</vt:lpstr>
      <vt:lpstr>When Disaster Strikes</vt:lpstr>
      <vt:lpstr>PowerPoint Presentation</vt:lpstr>
      <vt:lpstr>PowerPoint Presentation</vt:lpstr>
      <vt:lpstr>Connection Resiliency</vt:lpstr>
      <vt:lpstr>Retry Logic</vt:lpstr>
      <vt:lpstr>Retry Logic</vt:lpstr>
      <vt:lpstr>Retry Logic</vt:lpstr>
      <vt:lpstr>Retry Logic</vt:lpstr>
      <vt:lpstr>Graceful Degradation</vt:lpstr>
      <vt:lpstr>Load Balancing</vt:lpstr>
      <vt:lpstr>Load Leveling</vt:lpstr>
      <vt:lpstr>Service Bus</vt:lpstr>
      <vt:lpstr>Automation &amp; Deployment</vt:lpstr>
      <vt:lpstr>Testing</vt:lpstr>
      <vt:lpstr>Monitoring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75</cp:revision>
  <dcterms:created xsi:type="dcterms:W3CDTF">2016-01-17T22:08:05Z</dcterms:created>
  <dcterms:modified xsi:type="dcterms:W3CDTF">2018-01-16T09:01:50Z</dcterms:modified>
</cp:coreProperties>
</file>