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68" r:id="rId4"/>
    <p:sldId id="269" r:id="rId5"/>
    <p:sldId id="270" r:id="rId6"/>
    <p:sldId id="266" r:id="rId7"/>
    <p:sldId id="271" r:id="rId8"/>
    <p:sldId id="272" r:id="rId9"/>
    <p:sldId id="273" r:id="rId10"/>
    <p:sldId id="274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A"/>
    <a:srgbClr val="A49DCA"/>
    <a:srgbClr val="000000"/>
    <a:srgbClr val="FFFFFF"/>
    <a:srgbClr val="675BA7"/>
    <a:srgbClr val="2A9FBC"/>
    <a:srgbClr val="A62E5C"/>
    <a:srgbClr val="9BC850"/>
    <a:srgbClr val="90499B"/>
    <a:srgbClr val="476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0" autoAdjust="0"/>
    <p:restoredTop sz="88938"/>
  </p:normalViewPr>
  <p:slideViewPr>
    <p:cSldViewPr snapToGrid="0">
      <p:cViewPr varScale="1">
        <p:scale>
          <a:sx n="86" d="100"/>
          <a:sy n="86" d="100"/>
        </p:scale>
        <p:origin x="868" y="76"/>
      </p:cViewPr>
      <p:guideLst>
        <p:guide orient="horz" pos="33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77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25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3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914400" y="1219203"/>
            <a:ext cx="103632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505200"/>
            <a:ext cx="85344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050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4008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57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87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5319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9537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4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81200" y="1600200"/>
            <a:ext cx="82296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402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551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866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9333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4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algn="ctr">
              <a:spcBef>
                <a:spcPts val="600"/>
              </a:spcBef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974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10972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10972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12192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6" name="Picture 2" descr="http://odetocode.com/Images/odetocode3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6400800"/>
            <a:ext cx="112324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6727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ECD8F-2625-413B-8DF4-C09AAB18C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6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mc:AlternateContent xmlns:mc="http://schemas.openxmlformats.org/markup-compatibility/2006" xmlns:p14="http://schemas.microsoft.com/office/powerpoint/2010/main">
    <mc:Choice Requires="p14">
      <p:transition p14:dur="100" advClick="0" advTm="15000">
        <p14:reveal/>
      </p:transition>
    </mc:Choice>
    <mc:Fallback xmlns="">
      <p:transition advClick="0" advTm="15000">
        <p:fade/>
      </p:transition>
    </mc:Fallback>
  </mc:AlternateContent>
  <p:hf hdr="0" ftr="0" dt="0"/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8.sv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19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8.sv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19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Patterns for Scalability</a:t>
            </a:r>
          </a:p>
        </p:txBody>
      </p:sp>
    </p:spTree>
    <p:extLst>
      <p:ext uri="{BB962C8B-B14F-4D97-AF65-F5344CB8AC3E}">
        <p14:creationId xmlns:p14="http://schemas.microsoft.com/office/powerpoint/2010/main" val="117944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rot="2362102">
            <a:off x="305320" y="3336431"/>
            <a:ext cx="5630160" cy="183110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4664" y="1903167"/>
            <a:ext cx="476250" cy="476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77" y="2366069"/>
            <a:ext cx="780290" cy="7802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168" y="4385271"/>
            <a:ext cx="780290" cy="7802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035" y="2733710"/>
            <a:ext cx="780290" cy="7802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673" y="2295299"/>
            <a:ext cx="780290" cy="78029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556" y="604467"/>
            <a:ext cx="682022" cy="68202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664" y="1430077"/>
            <a:ext cx="780290" cy="78029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673" y="3661750"/>
            <a:ext cx="780290" cy="78029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341" y="4975706"/>
            <a:ext cx="780290" cy="78029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714031" y="3075589"/>
            <a:ext cx="1531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Blob Storage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9514" y="2679321"/>
            <a:ext cx="743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Clients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40351" y="2997590"/>
            <a:ext cx="749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CDN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7827" y="5202155"/>
            <a:ext cx="1074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API</a:t>
            </a:r>
            <a:br>
              <a:rPr lang="en-US" sz="1600" dirty="0"/>
            </a:br>
            <a:r>
              <a:rPr lang="en-US" sz="1600" dirty="0"/>
              <a:t>Gateway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34504" y="4541860"/>
            <a:ext cx="1322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App</a:t>
            </a:r>
            <a:br>
              <a:rPr lang="en-US" sz="2400" dirty="0"/>
            </a:br>
            <a:r>
              <a:rPr lang="en-US" sz="2400" dirty="0"/>
              <a:t>Service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64250" y="1357618"/>
            <a:ext cx="1380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Service Bus</a:t>
            </a:r>
            <a:br>
              <a:rPr lang="en-US" sz="1600" dirty="0"/>
            </a:br>
            <a:r>
              <a:rPr lang="en-US" sz="1600" dirty="0"/>
              <a:t>Queues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52686" y="1404064"/>
            <a:ext cx="1075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Traffic</a:t>
            </a:r>
            <a:br>
              <a:rPr lang="en-US" sz="1600" dirty="0"/>
            </a:br>
            <a:r>
              <a:rPr lang="en-US" sz="1600" dirty="0"/>
              <a:t>Manager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52919" y="4469755"/>
            <a:ext cx="1453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Redis</a:t>
            </a:r>
            <a:r>
              <a:rPr lang="en-US" sz="1600" dirty="0"/>
              <a:t> Cache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61379" y="5973468"/>
            <a:ext cx="1381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Application</a:t>
            </a:r>
          </a:p>
          <a:p>
            <a:pPr algn="ctr"/>
            <a:r>
              <a:rPr lang="en-US" sz="1600" dirty="0"/>
              <a:t>Insights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384261" y="1473915"/>
            <a:ext cx="119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Azure</a:t>
            </a:r>
          </a:p>
          <a:p>
            <a:r>
              <a:rPr lang="en-US" sz="1600" dirty="0"/>
              <a:t>Functions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384261" y="5182524"/>
            <a:ext cx="10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Azure SQL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93" t="-17293" r="-17293" b="-17293"/>
          <a:stretch/>
        </p:blipFill>
        <p:spPr>
          <a:xfrm>
            <a:off x="4924463" y="1947494"/>
            <a:ext cx="2370832" cy="2370832"/>
          </a:xfrm>
          <a:prstGeom prst="ellipse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Arc 12"/>
          <p:cNvSpPr/>
          <p:nvPr/>
        </p:nvSpPr>
        <p:spPr>
          <a:xfrm>
            <a:off x="6432113" y="1010854"/>
            <a:ext cx="2735526" cy="2735526"/>
          </a:xfrm>
          <a:prstGeom prst="arc">
            <a:avLst>
              <a:gd name="adj1" fmla="val 12072436"/>
              <a:gd name="adj2" fmla="val 15190941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>
            <a:off x="6351391" y="2688601"/>
            <a:ext cx="3155551" cy="3155551"/>
          </a:xfrm>
          <a:prstGeom prst="arc">
            <a:avLst>
              <a:gd name="adj1" fmla="val 14925808"/>
              <a:gd name="adj2" fmla="val 1629911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/>
          <p:nvPr/>
        </p:nvSpPr>
        <p:spPr>
          <a:xfrm flipV="1">
            <a:off x="6351391" y="945478"/>
            <a:ext cx="3155551" cy="3155551"/>
          </a:xfrm>
          <a:prstGeom prst="arc">
            <a:avLst>
              <a:gd name="adj1" fmla="val 14519422"/>
              <a:gd name="adj2" fmla="val 1629911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777" y="5081744"/>
            <a:ext cx="780288" cy="780288"/>
          </a:xfrm>
          <a:prstGeom prst="rect">
            <a:avLst/>
          </a:prstGeom>
        </p:spPr>
      </p:pic>
      <p:sp>
        <p:nvSpPr>
          <p:cNvPr id="55" name="Arc 54"/>
          <p:cNvSpPr/>
          <p:nvPr/>
        </p:nvSpPr>
        <p:spPr>
          <a:xfrm flipV="1">
            <a:off x="6346734" y="293939"/>
            <a:ext cx="4460966" cy="5074770"/>
          </a:xfrm>
          <a:prstGeom prst="arc">
            <a:avLst>
              <a:gd name="adj1" fmla="val 13150161"/>
              <a:gd name="adj2" fmla="val 1478401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>
            <a:off x="6633009" y="995993"/>
            <a:ext cx="3565092" cy="3155551"/>
          </a:xfrm>
          <a:prstGeom prst="arc">
            <a:avLst>
              <a:gd name="adj1" fmla="val 16343397"/>
              <a:gd name="adj2" fmla="val 1914930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>
            <a:off x="8039113" y="4122591"/>
            <a:ext cx="1832288" cy="2842205"/>
          </a:xfrm>
          <a:prstGeom prst="arc">
            <a:avLst>
              <a:gd name="adj1" fmla="val 16343397"/>
              <a:gd name="adj2" fmla="val 1914930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/>
          <p:cNvSpPr/>
          <p:nvPr/>
        </p:nvSpPr>
        <p:spPr>
          <a:xfrm>
            <a:off x="7861536" y="1136466"/>
            <a:ext cx="2552380" cy="4838308"/>
          </a:xfrm>
          <a:prstGeom prst="arc">
            <a:avLst>
              <a:gd name="adj1" fmla="val 18498108"/>
              <a:gd name="adj2" fmla="val 3023297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183" y="558191"/>
            <a:ext cx="750974" cy="750974"/>
          </a:xfrm>
          <a:prstGeom prst="rect">
            <a:avLst/>
          </a:prstGeom>
        </p:spPr>
      </p:pic>
      <p:sp>
        <p:nvSpPr>
          <p:cNvPr id="63" name="Arc 62"/>
          <p:cNvSpPr/>
          <p:nvPr/>
        </p:nvSpPr>
        <p:spPr>
          <a:xfrm>
            <a:off x="2159272" y="941903"/>
            <a:ext cx="3155551" cy="3265862"/>
          </a:xfrm>
          <a:prstGeom prst="arc">
            <a:avLst>
              <a:gd name="adj1" fmla="val 12403307"/>
              <a:gd name="adj2" fmla="val 1629911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63"/>
          <p:cNvSpPr/>
          <p:nvPr/>
        </p:nvSpPr>
        <p:spPr>
          <a:xfrm flipH="1">
            <a:off x="3027192" y="1010854"/>
            <a:ext cx="2735526" cy="2735526"/>
          </a:xfrm>
          <a:prstGeom prst="arc">
            <a:avLst>
              <a:gd name="adj1" fmla="val 12072436"/>
              <a:gd name="adj2" fmla="val 15190941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/>
          <p:cNvSpPr/>
          <p:nvPr/>
        </p:nvSpPr>
        <p:spPr>
          <a:xfrm flipV="1">
            <a:off x="495932" y="-158768"/>
            <a:ext cx="5445908" cy="5074770"/>
          </a:xfrm>
          <a:prstGeom prst="arc">
            <a:avLst>
              <a:gd name="adj1" fmla="val 18263538"/>
              <a:gd name="adj2" fmla="val 1906050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/>
          <p:cNvSpPr/>
          <p:nvPr/>
        </p:nvSpPr>
        <p:spPr>
          <a:xfrm flipV="1">
            <a:off x="2159272" y="1621044"/>
            <a:ext cx="3155551" cy="3155551"/>
          </a:xfrm>
          <a:prstGeom prst="arc">
            <a:avLst>
              <a:gd name="adj1" fmla="val 12012967"/>
              <a:gd name="adj2" fmla="val 1629911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33040" y="2784510"/>
            <a:ext cx="4572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832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59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1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055" y="2653886"/>
            <a:ext cx="780290" cy="78029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466" y="2128593"/>
            <a:ext cx="1861724" cy="1861724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836466" y="2082941"/>
            <a:ext cx="1427988" cy="1427988"/>
            <a:chOff x="9769780" y="2645015"/>
            <a:chExt cx="1427988" cy="1427988"/>
          </a:xfrm>
        </p:grpSpPr>
        <p:sp>
          <p:nvSpPr>
            <p:cNvPr id="5" name="Rounded Rectangle 4"/>
            <p:cNvSpPr/>
            <p:nvPr/>
          </p:nvSpPr>
          <p:spPr>
            <a:xfrm>
              <a:off x="9826364" y="2741954"/>
              <a:ext cx="1325880" cy="953745"/>
            </a:xfrm>
            <a:prstGeom prst="roundRect">
              <a:avLst>
                <a:gd name="adj" fmla="val 3704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780" y="2645015"/>
              <a:ext cx="1427988" cy="1427988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8053334" y="2345461"/>
            <a:ext cx="1427988" cy="1427988"/>
            <a:chOff x="9769780" y="2645015"/>
            <a:chExt cx="1427988" cy="1427988"/>
          </a:xfrm>
        </p:grpSpPr>
        <p:sp>
          <p:nvSpPr>
            <p:cNvPr id="12" name="Rounded Rectangle 11"/>
            <p:cNvSpPr/>
            <p:nvPr/>
          </p:nvSpPr>
          <p:spPr>
            <a:xfrm>
              <a:off x="9826364" y="2741954"/>
              <a:ext cx="1325880" cy="953745"/>
            </a:xfrm>
            <a:prstGeom prst="roundRect">
              <a:avLst>
                <a:gd name="adj" fmla="val 3704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780" y="2645015"/>
              <a:ext cx="1427988" cy="1427988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8292964" y="2645015"/>
            <a:ext cx="1427988" cy="1427988"/>
            <a:chOff x="9769780" y="2645015"/>
            <a:chExt cx="1427988" cy="1427988"/>
          </a:xfrm>
        </p:grpSpPr>
        <p:sp>
          <p:nvSpPr>
            <p:cNvPr id="15" name="Rounded Rectangle 14"/>
            <p:cNvSpPr/>
            <p:nvPr/>
          </p:nvSpPr>
          <p:spPr>
            <a:xfrm>
              <a:off x="9826364" y="2741954"/>
              <a:ext cx="1325880" cy="953745"/>
            </a:xfrm>
            <a:prstGeom prst="roundRect">
              <a:avLst>
                <a:gd name="adj" fmla="val 3704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182880" tIns="182880" rIns="182880" bIns="182880" rtlCol="0" anchor="ctr"/>
            <a:lstStyle/>
            <a:p>
              <a:pPr algn="ctr">
                <a:spcBef>
                  <a:spcPts val="600"/>
                </a:spcBef>
              </a:pPr>
              <a:endParaRPr lang="en-US" sz="2000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780" y="2645015"/>
              <a:ext cx="1427988" cy="14279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09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0055" y="2151480"/>
            <a:ext cx="476250" cy="4762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168" y="4385271"/>
            <a:ext cx="780290" cy="7802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035" y="2733710"/>
            <a:ext cx="780290" cy="7802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673" y="2295299"/>
            <a:ext cx="780290" cy="78029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556" y="604467"/>
            <a:ext cx="682022" cy="68202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664" y="1430077"/>
            <a:ext cx="780290" cy="78029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673" y="3661750"/>
            <a:ext cx="780290" cy="78029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341" y="4975706"/>
            <a:ext cx="780290" cy="78029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714031" y="3075589"/>
            <a:ext cx="1531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Blob Storage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7973" y="2678612"/>
            <a:ext cx="128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Customers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7827" y="5202155"/>
            <a:ext cx="1074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API</a:t>
            </a:r>
            <a:br>
              <a:rPr lang="en-US" sz="1600" dirty="0"/>
            </a:br>
            <a:r>
              <a:rPr lang="en-US" sz="1600" dirty="0"/>
              <a:t>Gateway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34504" y="4541860"/>
            <a:ext cx="1322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App</a:t>
            </a:r>
            <a:br>
              <a:rPr lang="en-US" sz="2400" dirty="0"/>
            </a:br>
            <a:r>
              <a:rPr lang="en-US" sz="2400" dirty="0"/>
              <a:t>Service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64250" y="1357618"/>
            <a:ext cx="1380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Service Bus</a:t>
            </a:r>
            <a:br>
              <a:rPr lang="en-US" sz="1600" dirty="0"/>
            </a:br>
            <a:r>
              <a:rPr lang="en-US" sz="1600" dirty="0"/>
              <a:t>Queues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52686" y="1404064"/>
            <a:ext cx="1075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Traffic</a:t>
            </a:r>
            <a:br>
              <a:rPr lang="en-US" sz="1600" dirty="0"/>
            </a:br>
            <a:r>
              <a:rPr lang="en-US" sz="1600" dirty="0"/>
              <a:t>Manager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52919" y="4469755"/>
            <a:ext cx="1453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Redis</a:t>
            </a:r>
            <a:r>
              <a:rPr lang="en-US" sz="1600" dirty="0"/>
              <a:t> Cache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61379" y="5973468"/>
            <a:ext cx="1381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Application</a:t>
            </a:r>
          </a:p>
          <a:p>
            <a:pPr algn="ctr"/>
            <a:r>
              <a:rPr lang="en-US" sz="1600" dirty="0"/>
              <a:t>Insights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384261" y="1473915"/>
            <a:ext cx="119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Azure</a:t>
            </a:r>
          </a:p>
          <a:p>
            <a:r>
              <a:rPr lang="en-US" sz="1600" dirty="0"/>
              <a:t>Functions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384261" y="5182524"/>
            <a:ext cx="10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Azure SQL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93" t="-17293" r="-17293" b="-17293"/>
          <a:stretch/>
        </p:blipFill>
        <p:spPr>
          <a:xfrm>
            <a:off x="4924463" y="1947494"/>
            <a:ext cx="2370832" cy="2370832"/>
          </a:xfrm>
          <a:prstGeom prst="ellipse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Arc 12"/>
          <p:cNvSpPr/>
          <p:nvPr/>
        </p:nvSpPr>
        <p:spPr>
          <a:xfrm>
            <a:off x="6432113" y="1010854"/>
            <a:ext cx="2735526" cy="2735526"/>
          </a:xfrm>
          <a:prstGeom prst="arc">
            <a:avLst>
              <a:gd name="adj1" fmla="val 12072436"/>
              <a:gd name="adj2" fmla="val 15190941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>
            <a:off x="6351391" y="2688601"/>
            <a:ext cx="3155551" cy="3155551"/>
          </a:xfrm>
          <a:prstGeom prst="arc">
            <a:avLst>
              <a:gd name="adj1" fmla="val 14925808"/>
              <a:gd name="adj2" fmla="val 1629911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/>
          <p:nvPr/>
        </p:nvSpPr>
        <p:spPr>
          <a:xfrm flipV="1">
            <a:off x="6351391" y="945478"/>
            <a:ext cx="3155551" cy="3155551"/>
          </a:xfrm>
          <a:prstGeom prst="arc">
            <a:avLst>
              <a:gd name="adj1" fmla="val 14519422"/>
              <a:gd name="adj2" fmla="val 1629911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777" y="5081744"/>
            <a:ext cx="780288" cy="780288"/>
          </a:xfrm>
          <a:prstGeom prst="rect">
            <a:avLst/>
          </a:prstGeom>
        </p:spPr>
      </p:pic>
      <p:sp>
        <p:nvSpPr>
          <p:cNvPr id="55" name="Arc 54"/>
          <p:cNvSpPr/>
          <p:nvPr/>
        </p:nvSpPr>
        <p:spPr>
          <a:xfrm flipV="1">
            <a:off x="6346734" y="293939"/>
            <a:ext cx="4460966" cy="5074770"/>
          </a:xfrm>
          <a:prstGeom prst="arc">
            <a:avLst>
              <a:gd name="adj1" fmla="val 13150161"/>
              <a:gd name="adj2" fmla="val 1478401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>
            <a:off x="6633009" y="995993"/>
            <a:ext cx="3565092" cy="3155551"/>
          </a:xfrm>
          <a:prstGeom prst="arc">
            <a:avLst>
              <a:gd name="adj1" fmla="val 16343397"/>
              <a:gd name="adj2" fmla="val 1914930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>
            <a:off x="8039113" y="4122591"/>
            <a:ext cx="1832288" cy="2842205"/>
          </a:xfrm>
          <a:prstGeom prst="arc">
            <a:avLst>
              <a:gd name="adj1" fmla="val 16343397"/>
              <a:gd name="adj2" fmla="val 1914930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/>
          <p:cNvSpPr/>
          <p:nvPr/>
        </p:nvSpPr>
        <p:spPr>
          <a:xfrm>
            <a:off x="7861536" y="1136466"/>
            <a:ext cx="2552380" cy="4838308"/>
          </a:xfrm>
          <a:prstGeom prst="arc">
            <a:avLst>
              <a:gd name="adj1" fmla="val 18498108"/>
              <a:gd name="adj2" fmla="val 3023297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183" y="558191"/>
            <a:ext cx="750974" cy="750974"/>
          </a:xfrm>
          <a:prstGeom prst="rect">
            <a:avLst/>
          </a:prstGeom>
        </p:spPr>
      </p:pic>
      <p:sp>
        <p:nvSpPr>
          <p:cNvPr id="63" name="Arc 62"/>
          <p:cNvSpPr/>
          <p:nvPr/>
        </p:nvSpPr>
        <p:spPr>
          <a:xfrm>
            <a:off x="2159272" y="941903"/>
            <a:ext cx="3155551" cy="3265862"/>
          </a:xfrm>
          <a:prstGeom prst="arc">
            <a:avLst>
              <a:gd name="adj1" fmla="val 12403307"/>
              <a:gd name="adj2" fmla="val 1629911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63"/>
          <p:cNvSpPr/>
          <p:nvPr/>
        </p:nvSpPr>
        <p:spPr>
          <a:xfrm flipH="1">
            <a:off x="3027192" y="1010854"/>
            <a:ext cx="2735526" cy="2735526"/>
          </a:xfrm>
          <a:prstGeom prst="arc">
            <a:avLst>
              <a:gd name="adj1" fmla="val 12072436"/>
              <a:gd name="adj2" fmla="val 15190941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/>
          <p:cNvSpPr/>
          <p:nvPr/>
        </p:nvSpPr>
        <p:spPr>
          <a:xfrm flipV="1">
            <a:off x="495932" y="-158768"/>
            <a:ext cx="5445908" cy="5074770"/>
          </a:xfrm>
          <a:prstGeom prst="arc">
            <a:avLst>
              <a:gd name="adj1" fmla="val 18263538"/>
              <a:gd name="adj2" fmla="val 1906050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/>
          <p:cNvSpPr/>
          <p:nvPr/>
        </p:nvSpPr>
        <p:spPr>
          <a:xfrm flipV="1">
            <a:off x="2159272" y="1621044"/>
            <a:ext cx="3155551" cy="3155551"/>
          </a:xfrm>
          <a:prstGeom prst="arc">
            <a:avLst>
              <a:gd name="adj1" fmla="val 12012967"/>
              <a:gd name="adj2" fmla="val 1629911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77" y="2366069"/>
            <a:ext cx="780290" cy="78029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3340351" y="2997590"/>
            <a:ext cx="749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CDN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733040" y="2784510"/>
            <a:ext cx="4572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90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  <p:bldP spid="35" grpId="0"/>
      <p:bldP spid="36" grpId="0"/>
      <p:bldP spid="37" grpId="0"/>
      <p:bldP spid="38" grpId="0"/>
      <p:bldP spid="39" grpId="0"/>
      <p:bldP spid="40" grpId="0"/>
      <p:bldP spid="13" grpId="0" animBg="1"/>
      <p:bldP spid="46" grpId="0" animBg="1"/>
      <p:bldP spid="51" grpId="0" animBg="1"/>
      <p:bldP spid="55" grpId="0" animBg="1"/>
      <p:bldP spid="56" grpId="0" animBg="1"/>
      <p:bldP spid="57" grpId="0" animBg="1"/>
      <p:bldP spid="60" grpId="0" animBg="1"/>
      <p:bldP spid="63" grpId="0" animBg="1"/>
      <p:bldP spid="64" grpId="0" animBg="1"/>
      <p:bldP spid="66" grpId="0" animBg="1"/>
      <p:bldP spid="67" grpId="0" animBg="1"/>
      <p:bldP spid="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687873112"/>
              </p:ext>
            </p:extLst>
          </p:nvPr>
        </p:nvGraphicFramePr>
        <p:xfrm>
          <a:off x="917225" y="1828800"/>
          <a:ext cx="255111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0222">
                  <a:extLst>
                    <a:ext uri="{9D8B030D-6E8A-4147-A177-3AD203B41FA5}">
                      <a16:colId xmlns:a16="http://schemas.microsoft.com/office/drawing/2014/main" val="1141811369"/>
                    </a:ext>
                  </a:extLst>
                </a:gridCol>
                <a:gridCol w="510222">
                  <a:extLst>
                    <a:ext uri="{9D8B030D-6E8A-4147-A177-3AD203B41FA5}">
                      <a16:colId xmlns:a16="http://schemas.microsoft.com/office/drawing/2014/main" val="2719867463"/>
                    </a:ext>
                  </a:extLst>
                </a:gridCol>
                <a:gridCol w="510222">
                  <a:extLst>
                    <a:ext uri="{9D8B030D-6E8A-4147-A177-3AD203B41FA5}">
                      <a16:colId xmlns:a16="http://schemas.microsoft.com/office/drawing/2014/main" val="3034490728"/>
                    </a:ext>
                  </a:extLst>
                </a:gridCol>
                <a:gridCol w="510222">
                  <a:extLst>
                    <a:ext uri="{9D8B030D-6E8A-4147-A177-3AD203B41FA5}">
                      <a16:colId xmlns:a16="http://schemas.microsoft.com/office/drawing/2014/main" val="4286068778"/>
                    </a:ext>
                  </a:extLst>
                </a:gridCol>
                <a:gridCol w="510222">
                  <a:extLst>
                    <a:ext uri="{9D8B030D-6E8A-4147-A177-3AD203B41FA5}">
                      <a16:colId xmlns:a16="http://schemas.microsoft.com/office/drawing/2014/main" val="1869455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04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214239"/>
                  </a:ext>
                </a:extLst>
              </a:tr>
            </a:tbl>
          </a:graphicData>
        </a:graphic>
      </p:graphicFrame>
      <p:graphicFrame>
        <p:nvGraphicFramePr>
          <p:cNvPr id="14" name="Content Placeholder 1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23655858"/>
              </p:ext>
            </p:extLst>
          </p:nvPr>
        </p:nvGraphicFramePr>
        <p:xfrm>
          <a:off x="4826280" y="1825625"/>
          <a:ext cx="25558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175">
                  <a:extLst>
                    <a:ext uri="{9D8B030D-6E8A-4147-A177-3AD203B41FA5}">
                      <a16:colId xmlns:a16="http://schemas.microsoft.com/office/drawing/2014/main" val="1425820818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3391767697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316845055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589749191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227240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784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31708"/>
                  </a:ext>
                </a:extLst>
              </a:tr>
            </a:tbl>
          </a:graphicData>
        </a:graphic>
      </p:graphicFrame>
      <p:pic>
        <p:nvPicPr>
          <p:cNvPr id="22" name="Content Placeholder 21"/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480" y="3315445"/>
            <a:ext cx="780290" cy="780290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42111" y="4568512"/>
            <a:ext cx="3296065" cy="1231106"/>
          </a:xfrm>
        </p:spPr>
        <p:txBody>
          <a:bodyPr/>
          <a:lstStyle/>
          <a:p>
            <a:r>
              <a:rPr lang="en-US" dirty="0"/>
              <a:t>Vertical</a:t>
            </a:r>
          </a:p>
          <a:p>
            <a:r>
              <a:rPr lang="en-US" dirty="0"/>
              <a:t>Partitioning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4447967" y="4404157"/>
            <a:ext cx="3296065" cy="1231106"/>
          </a:xfrm>
        </p:spPr>
        <p:txBody>
          <a:bodyPr/>
          <a:lstStyle/>
          <a:p>
            <a:r>
              <a:rPr lang="en-US" dirty="0"/>
              <a:t>Horizontal</a:t>
            </a:r>
          </a:p>
          <a:p>
            <a:r>
              <a:rPr lang="en-US" dirty="0"/>
              <a:t>Partitioning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8206508" y="4404157"/>
            <a:ext cx="3468423" cy="1231106"/>
          </a:xfrm>
        </p:spPr>
        <p:txBody>
          <a:bodyPr/>
          <a:lstStyle/>
          <a:p>
            <a:r>
              <a:rPr lang="en-US" dirty="0"/>
              <a:t>Functional</a:t>
            </a:r>
          </a:p>
          <a:p>
            <a:r>
              <a:rPr lang="en-US" dirty="0"/>
              <a:t>Partitioning</a:t>
            </a:r>
          </a:p>
        </p:txBody>
      </p:sp>
      <p:graphicFrame>
        <p:nvGraphicFramePr>
          <p:cNvPr id="10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8921583"/>
              </p:ext>
            </p:extLst>
          </p:nvPr>
        </p:nvGraphicFramePr>
        <p:xfrm>
          <a:off x="661915" y="3184511"/>
          <a:ext cx="1020444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0222">
                  <a:extLst>
                    <a:ext uri="{9D8B030D-6E8A-4147-A177-3AD203B41FA5}">
                      <a16:colId xmlns:a16="http://schemas.microsoft.com/office/drawing/2014/main" val="1141811369"/>
                    </a:ext>
                  </a:extLst>
                </a:gridCol>
                <a:gridCol w="510222">
                  <a:extLst>
                    <a:ext uri="{9D8B030D-6E8A-4147-A177-3AD203B41FA5}">
                      <a16:colId xmlns:a16="http://schemas.microsoft.com/office/drawing/2014/main" val="2719867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04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214239"/>
                  </a:ext>
                </a:extLst>
              </a:tr>
            </a:tbl>
          </a:graphicData>
        </a:graphic>
      </p:graphicFrame>
      <p:graphicFrame>
        <p:nvGraphicFramePr>
          <p:cNvPr id="1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918259"/>
              </p:ext>
            </p:extLst>
          </p:nvPr>
        </p:nvGraphicFramePr>
        <p:xfrm>
          <a:off x="2441896" y="3181335"/>
          <a:ext cx="1530666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0222">
                  <a:extLst>
                    <a:ext uri="{9D8B030D-6E8A-4147-A177-3AD203B41FA5}">
                      <a16:colId xmlns:a16="http://schemas.microsoft.com/office/drawing/2014/main" val="3034490728"/>
                    </a:ext>
                  </a:extLst>
                </a:gridCol>
                <a:gridCol w="510222">
                  <a:extLst>
                    <a:ext uri="{9D8B030D-6E8A-4147-A177-3AD203B41FA5}">
                      <a16:colId xmlns:a16="http://schemas.microsoft.com/office/drawing/2014/main" val="4286068778"/>
                    </a:ext>
                  </a:extLst>
                </a:gridCol>
                <a:gridCol w="510222">
                  <a:extLst>
                    <a:ext uri="{9D8B030D-6E8A-4147-A177-3AD203B41FA5}">
                      <a16:colId xmlns:a16="http://schemas.microsoft.com/office/drawing/2014/main" val="1869455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04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214239"/>
                  </a:ext>
                </a:extLst>
              </a:tr>
            </a:tbl>
          </a:graphicData>
        </a:graphic>
      </p:graphicFrame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210" y="3315445"/>
            <a:ext cx="780290" cy="780290"/>
          </a:xfrm>
          <a:prstGeom prst="rect">
            <a:avLst/>
          </a:prstGeom>
        </p:spPr>
      </p:pic>
      <p:graphicFrame>
        <p:nvGraphicFramePr>
          <p:cNvPr id="26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0778587"/>
              </p:ext>
            </p:extLst>
          </p:nvPr>
        </p:nvGraphicFramePr>
        <p:xfrm>
          <a:off x="8211704" y="1825625"/>
          <a:ext cx="1530666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0222">
                  <a:extLst>
                    <a:ext uri="{9D8B030D-6E8A-4147-A177-3AD203B41FA5}">
                      <a16:colId xmlns:a16="http://schemas.microsoft.com/office/drawing/2014/main" val="3034490728"/>
                    </a:ext>
                  </a:extLst>
                </a:gridCol>
                <a:gridCol w="510222">
                  <a:extLst>
                    <a:ext uri="{9D8B030D-6E8A-4147-A177-3AD203B41FA5}">
                      <a16:colId xmlns:a16="http://schemas.microsoft.com/office/drawing/2014/main" val="4286068778"/>
                    </a:ext>
                  </a:extLst>
                </a:gridCol>
                <a:gridCol w="510222">
                  <a:extLst>
                    <a:ext uri="{9D8B030D-6E8A-4147-A177-3AD203B41FA5}">
                      <a16:colId xmlns:a16="http://schemas.microsoft.com/office/drawing/2014/main" val="1869455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04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214239"/>
                  </a:ext>
                </a:extLst>
              </a:tr>
            </a:tbl>
          </a:graphicData>
        </a:graphic>
      </p:graphicFrame>
      <p:graphicFrame>
        <p:nvGraphicFramePr>
          <p:cNvPr id="2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4968482"/>
              </p:ext>
            </p:extLst>
          </p:nvPr>
        </p:nvGraphicFramePr>
        <p:xfrm>
          <a:off x="10144265" y="1825625"/>
          <a:ext cx="1530666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10222">
                  <a:extLst>
                    <a:ext uri="{9D8B030D-6E8A-4147-A177-3AD203B41FA5}">
                      <a16:colId xmlns:a16="http://schemas.microsoft.com/office/drawing/2014/main" val="3034490728"/>
                    </a:ext>
                  </a:extLst>
                </a:gridCol>
                <a:gridCol w="510222">
                  <a:extLst>
                    <a:ext uri="{9D8B030D-6E8A-4147-A177-3AD203B41FA5}">
                      <a16:colId xmlns:a16="http://schemas.microsoft.com/office/drawing/2014/main" val="4286068778"/>
                    </a:ext>
                  </a:extLst>
                </a:gridCol>
                <a:gridCol w="510222">
                  <a:extLst>
                    <a:ext uri="{9D8B030D-6E8A-4147-A177-3AD203B41FA5}">
                      <a16:colId xmlns:a16="http://schemas.microsoft.com/office/drawing/2014/main" val="1869455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048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214239"/>
                  </a:ext>
                </a:extLst>
              </a:tr>
            </a:tbl>
          </a:graphicData>
        </a:graphic>
      </p:graphicFrame>
      <p:pic>
        <p:nvPicPr>
          <p:cNvPr id="28" name="Content Placeholder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044" y="3320424"/>
            <a:ext cx="780290" cy="7802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014" y="3315445"/>
            <a:ext cx="780290" cy="780290"/>
          </a:xfrm>
          <a:prstGeom prst="rect">
            <a:avLst/>
          </a:prstGeom>
        </p:spPr>
      </p:pic>
      <p:sp>
        <p:nvSpPr>
          <p:cNvPr id="36" name="Text Placeholder 4"/>
          <p:cNvSpPr txBox="1">
            <a:spLocks/>
          </p:cNvSpPr>
          <p:nvPr/>
        </p:nvSpPr>
        <p:spPr>
          <a:xfrm>
            <a:off x="917225" y="1466469"/>
            <a:ext cx="2551110" cy="235723"/>
          </a:xfrm>
          <a:prstGeom prst="rect">
            <a:avLst/>
          </a:prstGeom>
        </p:spPr>
        <p:txBody>
          <a:bodyPr vert="horz" lIns="182880" tIns="0" rIns="182880" bIns="0" rtlCol="0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" panose="020B0503030403020204" pitchFamily="34" charset="0"/>
              <a:buNone/>
              <a:defRPr sz="2000" b="0" i="0" kern="1200" baseline="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r>
              <a:rPr lang="en-US" dirty="0"/>
              <a:t>Orders</a:t>
            </a:r>
          </a:p>
        </p:txBody>
      </p:sp>
      <p:sp>
        <p:nvSpPr>
          <p:cNvPr id="39" name="Text Placeholder 4"/>
          <p:cNvSpPr txBox="1">
            <a:spLocks/>
          </p:cNvSpPr>
          <p:nvPr/>
        </p:nvSpPr>
        <p:spPr>
          <a:xfrm>
            <a:off x="10006847" y="1466469"/>
            <a:ext cx="1805502" cy="216496"/>
          </a:xfrm>
          <a:prstGeom prst="rect">
            <a:avLst/>
          </a:prstGeom>
        </p:spPr>
        <p:txBody>
          <a:bodyPr vert="horz" lIns="182880" tIns="0" rIns="182880" bIns="0" rtlCol="0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" panose="020B0503030403020204" pitchFamily="34" charset="0"/>
              <a:buNone/>
              <a:defRPr sz="2000" b="0" i="0" kern="1200" baseline="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r>
              <a:rPr lang="en-US" dirty="0"/>
              <a:t>Invoices</a:t>
            </a:r>
          </a:p>
        </p:txBody>
      </p:sp>
      <p:sp>
        <p:nvSpPr>
          <p:cNvPr id="32" name="Text Placeholder 4"/>
          <p:cNvSpPr txBox="1">
            <a:spLocks/>
          </p:cNvSpPr>
          <p:nvPr/>
        </p:nvSpPr>
        <p:spPr>
          <a:xfrm>
            <a:off x="4831045" y="1466469"/>
            <a:ext cx="2551110" cy="235723"/>
          </a:xfrm>
          <a:prstGeom prst="rect">
            <a:avLst/>
          </a:prstGeom>
        </p:spPr>
        <p:txBody>
          <a:bodyPr vert="horz" lIns="182880" tIns="0" rIns="182880" bIns="0" rtlCol="0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" panose="020B0503030403020204" pitchFamily="34" charset="0"/>
              <a:buNone/>
              <a:defRPr sz="2000" b="0" i="0" kern="1200" baseline="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r>
              <a:rPr lang="en-US" dirty="0"/>
              <a:t>Orders</a:t>
            </a:r>
          </a:p>
        </p:txBody>
      </p:sp>
      <p:sp>
        <p:nvSpPr>
          <p:cNvPr id="33" name="Text Placeholder 4"/>
          <p:cNvSpPr txBox="1">
            <a:spLocks/>
          </p:cNvSpPr>
          <p:nvPr/>
        </p:nvSpPr>
        <p:spPr>
          <a:xfrm>
            <a:off x="8211704" y="1466470"/>
            <a:ext cx="1458112" cy="235722"/>
          </a:xfrm>
          <a:prstGeom prst="rect">
            <a:avLst/>
          </a:prstGeom>
        </p:spPr>
        <p:txBody>
          <a:bodyPr vert="horz" lIns="182880" tIns="0" rIns="182880" bIns="0" rtlCol="0">
            <a:noAutofit/>
          </a:bodyPr>
          <a:lstStyle>
            <a:lvl1pPr marL="0" indent="0" algn="ctr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" panose="020B0503030403020204" pitchFamily="34" charset="0"/>
              <a:buNone/>
              <a:defRPr sz="2000" b="0" i="0" kern="1200" baseline="0">
                <a:solidFill>
                  <a:schemeClr val="tx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 marL="586003" indent="-28893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-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Lucida Grande"/>
              <a:buChar char="•"/>
              <a:defRPr sz="2400" b="0" i="0" kern="120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200150" indent="-317500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Wingdings" panose="05000000000000000000" pitchFamily="2" charset="2"/>
              <a:buChar char="§"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371600" indent="-274638" algn="l" defTabSz="586003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75000"/>
              <a:buFont typeface="Myriad Pro Light" panose="020B0403030403020204" pitchFamily="34" charset="0"/>
              <a:buChar char="-"/>
              <a:tabLst/>
              <a:defRPr sz="2400" b="0" i="0" kern="1200" baseline="0">
                <a:solidFill>
                  <a:schemeClr val="tx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719263" indent="-292100" algn="l" defTabSz="586003" rtl="0" eaLnBrk="1" latinLnBrk="0" hangingPunct="1">
              <a:spcBef>
                <a:spcPts val="448"/>
              </a:spcBef>
              <a:buClr>
                <a:schemeClr val="tx1"/>
              </a:buClr>
              <a:buSzPct val="70000"/>
              <a:buFont typeface="Montserrat"/>
              <a:buChar char=" "/>
              <a:defRPr lang="en-US" sz="2400" b="0" i="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Arial"/>
              </a:defRPr>
            </a:lvl6pPr>
            <a:lvl7pPr marL="2003425" indent="-28892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7pPr>
            <a:lvl8pPr marL="2286000" indent="-282575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8pPr>
            <a:lvl9pPr marL="2571750" indent="-285750" algn="l" defTabSz="586003" rtl="0" eaLnBrk="1" latinLnBrk="0" hangingPunct="1">
              <a:spcBef>
                <a:spcPct val="20000"/>
              </a:spcBef>
              <a:buSzPct val="70000"/>
              <a:buFont typeface="Montserrat"/>
              <a:buChar char=" "/>
              <a:defRPr lang="en-US" sz="2400" kern="1200" baseline="0" dirty="0" smtClean="0">
                <a:solidFill>
                  <a:srgbClr val="404040"/>
                </a:solidFill>
                <a:effectLst/>
                <a:latin typeface="Gotham Book" panose="02000604040000020004" pitchFamily="50" charset="0"/>
                <a:ea typeface="+mn-ea"/>
                <a:cs typeface="+mn-cs"/>
              </a:defRPr>
            </a:lvl9pPr>
          </a:lstStyle>
          <a:p>
            <a:r>
              <a:rPr lang="en-US" dirty="0"/>
              <a:t>Orders</a:t>
            </a:r>
          </a:p>
        </p:txBody>
      </p:sp>
      <p:sp>
        <p:nvSpPr>
          <p:cNvPr id="2" name="Arc 1"/>
          <p:cNvSpPr/>
          <p:nvPr/>
        </p:nvSpPr>
        <p:spPr>
          <a:xfrm>
            <a:off x="4750028" y="2157356"/>
            <a:ext cx="1216408" cy="1382772"/>
          </a:xfrm>
          <a:prstGeom prst="arc">
            <a:avLst>
              <a:gd name="adj1" fmla="val 197765"/>
              <a:gd name="adj2" fmla="val 3910895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 flipH="1">
            <a:off x="6222378" y="2157356"/>
            <a:ext cx="1216408" cy="1382772"/>
          </a:xfrm>
          <a:prstGeom prst="arc">
            <a:avLst>
              <a:gd name="adj1" fmla="val 197765"/>
              <a:gd name="adj2" fmla="val 3910895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/>
          <p:cNvSpPr/>
          <p:nvPr/>
        </p:nvSpPr>
        <p:spPr>
          <a:xfrm>
            <a:off x="8598546" y="2157356"/>
            <a:ext cx="1216408" cy="1382772"/>
          </a:xfrm>
          <a:prstGeom prst="arc">
            <a:avLst>
              <a:gd name="adj1" fmla="val 197765"/>
              <a:gd name="adj2" fmla="val 3910895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/>
          <p:nvPr/>
        </p:nvSpPr>
        <p:spPr>
          <a:xfrm flipH="1">
            <a:off x="10070896" y="2157356"/>
            <a:ext cx="1216408" cy="1382772"/>
          </a:xfrm>
          <a:prstGeom prst="arc">
            <a:avLst>
              <a:gd name="adj1" fmla="val 197765"/>
              <a:gd name="adj2" fmla="val 3910895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/>
          <p:cNvSpPr/>
          <p:nvPr/>
        </p:nvSpPr>
        <p:spPr>
          <a:xfrm>
            <a:off x="870277" y="2063750"/>
            <a:ext cx="1216408" cy="1352550"/>
          </a:xfrm>
          <a:prstGeom prst="arc">
            <a:avLst>
              <a:gd name="adj1" fmla="val 197765"/>
              <a:gd name="adj2" fmla="val 3910895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/>
          <p:cNvSpPr/>
          <p:nvPr/>
        </p:nvSpPr>
        <p:spPr>
          <a:xfrm flipH="1">
            <a:off x="2280106" y="2063750"/>
            <a:ext cx="1216408" cy="1352550"/>
          </a:xfrm>
          <a:prstGeom prst="arc">
            <a:avLst>
              <a:gd name="adj1" fmla="val 197765"/>
              <a:gd name="adj2" fmla="val 2190390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  <p:bldP spid="8" grpId="0" build="p"/>
      <p:bldP spid="36" grpId="0"/>
      <p:bldP spid="39" grpId="0"/>
      <p:bldP spid="32" grpId="0"/>
      <p:bldP spid="33" grpId="0"/>
      <p:bldP spid="2" grpId="0" animBg="1"/>
      <p:bldP spid="34" grpId="0" animBg="1"/>
      <p:bldP spid="35" grpId="0" animBg="1"/>
      <p:bldP spid="40" grpId="0" animBg="1"/>
      <p:bldP spid="41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SQL </a:t>
            </a:r>
            <a:r>
              <a:rPr lang="en-US" dirty="0" err="1"/>
              <a:t>Sharding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680" y="2387908"/>
            <a:ext cx="780290" cy="7802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6" y="2285256"/>
            <a:ext cx="2149230" cy="21492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297" y="2290877"/>
            <a:ext cx="1583405" cy="15834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304" y="4084537"/>
            <a:ext cx="1272701" cy="12727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666" y="4563434"/>
            <a:ext cx="780290" cy="78029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600277" y="1730673"/>
            <a:ext cx="991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04281" y="5421545"/>
            <a:ext cx="1267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Tenant </a:t>
            </a:r>
            <a:r>
              <a:rPr lang="en-US" sz="2800" dirty="0"/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18491" y="4512727"/>
            <a:ext cx="1267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Tenant </a:t>
            </a:r>
            <a:r>
              <a:rPr lang="en-US" sz="2800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86125" y="5412288"/>
            <a:ext cx="1267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Tenant </a:t>
            </a:r>
            <a:r>
              <a:rPr lang="en-US" sz="2800" dirty="0"/>
              <a:t>C</a:t>
            </a:r>
            <a:r>
              <a:rPr lang="en-US" sz="2000" dirty="0"/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595295" y="3218904"/>
            <a:ext cx="1267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Tenant </a:t>
            </a:r>
            <a:r>
              <a:rPr lang="en-US" sz="2800" dirty="0"/>
              <a:t>D</a:t>
            </a:r>
          </a:p>
        </p:txBody>
      </p:sp>
      <p:sp>
        <p:nvSpPr>
          <p:cNvPr id="18" name="Arc 17"/>
          <p:cNvSpPr/>
          <p:nvPr/>
        </p:nvSpPr>
        <p:spPr>
          <a:xfrm>
            <a:off x="5085947" y="3295294"/>
            <a:ext cx="3155551" cy="3265862"/>
          </a:xfrm>
          <a:prstGeom prst="arc">
            <a:avLst>
              <a:gd name="adj1" fmla="val 16646883"/>
              <a:gd name="adj2" fmla="val 19442923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>
            <a:off x="4388752" y="3218904"/>
            <a:ext cx="2969812" cy="3265862"/>
          </a:xfrm>
          <a:prstGeom prst="arc">
            <a:avLst>
              <a:gd name="adj1" fmla="val 11817259"/>
              <a:gd name="adj2" fmla="val 1495751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887702" y="2778053"/>
            <a:ext cx="2815098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141150" y="2778053"/>
            <a:ext cx="216797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17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  <p:bldP spid="21" grpId="0"/>
      <p:bldP spid="18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Patterns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330" y="2812242"/>
            <a:ext cx="1358418" cy="13584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072" y="1529327"/>
            <a:ext cx="1376377" cy="13763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478" y="4488322"/>
            <a:ext cx="1513452" cy="1513452"/>
          </a:xfrm>
          <a:prstGeom prst="rect">
            <a:avLst/>
          </a:prstGeom>
        </p:spPr>
      </p:pic>
      <p:sp>
        <p:nvSpPr>
          <p:cNvPr id="12" name="Arrow: Right 11"/>
          <p:cNvSpPr/>
          <p:nvPr/>
        </p:nvSpPr>
        <p:spPr>
          <a:xfrm>
            <a:off x="4406895" y="3281271"/>
            <a:ext cx="4636066" cy="415742"/>
          </a:xfrm>
          <a:prstGeom prst="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Arrow: Right 12"/>
          <p:cNvSpPr/>
          <p:nvPr/>
        </p:nvSpPr>
        <p:spPr>
          <a:xfrm rot="20533071">
            <a:off x="4516622" y="2089641"/>
            <a:ext cx="1397810" cy="617366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Arrow: Right 13"/>
          <p:cNvSpPr/>
          <p:nvPr/>
        </p:nvSpPr>
        <p:spPr>
          <a:xfrm rot="1403940">
            <a:off x="4516623" y="4324720"/>
            <a:ext cx="1397810" cy="617366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081" t="-36081" r="-36081" b="-36081"/>
          <a:stretch/>
        </p:blipFill>
        <p:spPr>
          <a:xfrm>
            <a:off x="1653152" y="1784027"/>
            <a:ext cx="3414848" cy="341484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42795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  <p:sp>
        <p:nvSpPr>
          <p:cNvPr id="9" name="Oval 8"/>
          <p:cNvSpPr/>
          <p:nvPr/>
        </p:nvSpPr>
        <p:spPr>
          <a:xfrm>
            <a:off x="3479663" y="3471519"/>
            <a:ext cx="2751073" cy="2745131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Availability</a:t>
            </a:r>
          </a:p>
        </p:txBody>
      </p:sp>
      <p:sp>
        <p:nvSpPr>
          <p:cNvPr id="10" name="Oval 9"/>
          <p:cNvSpPr/>
          <p:nvPr/>
        </p:nvSpPr>
        <p:spPr>
          <a:xfrm>
            <a:off x="4644267" y="1409700"/>
            <a:ext cx="2751073" cy="2745131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Consistency</a:t>
            </a:r>
          </a:p>
        </p:txBody>
      </p:sp>
      <p:sp>
        <p:nvSpPr>
          <p:cNvPr id="11" name="Oval 10"/>
          <p:cNvSpPr/>
          <p:nvPr/>
        </p:nvSpPr>
        <p:spPr>
          <a:xfrm>
            <a:off x="5808870" y="3471519"/>
            <a:ext cx="2751073" cy="2745131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Partition </a:t>
            </a:r>
          </a:p>
          <a:p>
            <a:pPr algn="ctr"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</a:rPr>
              <a:t>Tolerance</a:t>
            </a:r>
          </a:p>
        </p:txBody>
      </p:sp>
      <p:sp>
        <p:nvSpPr>
          <p:cNvPr id="12" name="TextBox 11"/>
          <p:cNvSpPr txBox="1"/>
          <p:nvPr/>
        </p:nvSpPr>
        <p:spPr>
          <a:xfrm flipH="1">
            <a:off x="8572643" y="2468278"/>
            <a:ext cx="800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accent1"/>
                </a:solidFill>
              </a:rPr>
              <a:t>CP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2678699" y="2466124"/>
            <a:ext cx="800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CA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8705083" y="5874380"/>
            <a:ext cx="73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/>
                </a:solidFill>
              </a:rPr>
              <a:t>AP</a:t>
            </a:r>
          </a:p>
        </p:txBody>
      </p:sp>
      <p:sp>
        <p:nvSpPr>
          <p:cNvPr id="17" name="Freeform 16"/>
          <p:cNvSpPr/>
          <p:nvPr/>
        </p:nvSpPr>
        <p:spPr>
          <a:xfrm>
            <a:off x="4842499" y="3484219"/>
            <a:ext cx="1182007" cy="683313"/>
          </a:xfrm>
          <a:custGeom>
            <a:avLst/>
            <a:gdLst>
              <a:gd name="connsiteX0" fmla="*/ 22897 w 1210399"/>
              <a:gd name="connsiteY0" fmla="*/ 0 h 683313"/>
              <a:gd name="connsiteX1" fmla="*/ 1163514 w 1210399"/>
              <a:gd name="connsiteY1" fmla="*/ 605152 h 683313"/>
              <a:gd name="connsiteX2" fmla="*/ 1210399 w 1210399"/>
              <a:gd name="connsiteY2" fmla="*/ 682160 h 683313"/>
              <a:gd name="connsiteX3" fmla="*/ 1187501 w 1210399"/>
              <a:gd name="connsiteY3" fmla="*/ 683313 h 683313"/>
              <a:gd name="connsiteX4" fmla="*/ 46884 w 1210399"/>
              <a:gd name="connsiteY4" fmla="*/ 78162 h 683313"/>
              <a:gd name="connsiteX5" fmla="*/ 0 w 1210399"/>
              <a:gd name="connsiteY5" fmla="*/ 1154 h 68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0399" h="683313">
                <a:moveTo>
                  <a:pt x="22897" y="0"/>
                </a:moveTo>
                <a:cubicBezTo>
                  <a:pt x="497702" y="0"/>
                  <a:pt x="916320" y="240047"/>
                  <a:pt x="1163514" y="605152"/>
                </a:cubicBezTo>
                <a:lnTo>
                  <a:pt x="1210399" y="682160"/>
                </a:lnTo>
                <a:lnTo>
                  <a:pt x="1187501" y="683313"/>
                </a:lnTo>
                <a:cubicBezTo>
                  <a:pt x="712696" y="683313"/>
                  <a:pt x="294078" y="443267"/>
                  <a:pt x="46884" y="78162"/>
                </a:cubicBezTo>
                <a:lnTo>
                  <a:pt x="0" y="1154"/>
                </a:lnTo>
                <a:close/>
              </a:path>
            </a:pathLst>
          </a:custGeom>
          <a:solidFill>
            <a:schemeClr val="accent6"/>
          </a:solidFill>
          <a:ln w="254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82880" tIns="182880" rIns="182880" bIns="182880"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68600" y="2969461"/>
            <a:ext cx="2081672" cy="527458"/>
          </a:xfrm>
          <a:custGeom>
            <a:avLst/>
            <a:gdLst>
              <a:gd name="connsiteX0" fmla="*/ 0 w 1624472"/>
              <a:gd name="connsiteY0" fmla="*/ 0 h 1109319"/>
              <a:gd name="connsiteX1" fmla="*/ 1624472 w 1624472"/>
              <a:gd name="connsiteY1" fmla="*/ 0 h 1109319"/>
              <a:gd name="connsiteX2" fmla="*/ 1624472 w 1624472"/>
              <a:gd name="connsiteY2" fmla="*/ 1109319 h 1109319"/>
              <a:gd name="connsiteX3" fmla="*/ 0 w 1624472"/>
              <a:gd name="connsiteY3" fmla="*/ 1109319 h 1109319"/>
              <a:gd name="connsiteX4" fmla="*/ 0 w 1624472"/>
              <a:gd name="connsiteY4" fmla="*/ 0 h 1109319"/>
              <a:gd name="connsiteX0" fmla="*/ 0 w 1624472"/>
              <a:gd name="connsiteY0" fmla="*/ 1109319 h 1200759"/>
              <a:gd name="connsiteX1" fmla="*/ 0 w 1624472"/>
              <a:gd name="connsiteY1" fmla="*/ 0 h 1200759"/>
              <a:gd name="connsiteX2" fmla="*/ 1624472 w 1624472"/>
              <a:gd name="connsiteY2" fmla="*/ 0 h 1200759"/>
              <a:gd name="connsiteX3" fmla="*/ 1624472 w 1624472"/>
              <a:gd name="connsiteY3" fmla="*/ 1109319 h 1200759"/>
              <a:gd name="connsiteX4" fmla="*/ 91440 w 1624472"/>
              <a:gd name="connsiteY4" fmla="*/ 1200759 h 1200759"/>
              <a:gd name="connsiteX0" fmla="*/ 0 w 1624472"/>
              <a:gd name="connsiteY0" fmla="*/ 1109319 h 1109319"/>
              <a:gd name="connsiteX1" fmla="*/ 0 w 1624472"/>
              <a:gd name="connsiteY1" fmla="*/ 0 h 1109319"/>
              <a:gd name="connsiteX2" fmla="*/ 1624472 w 1624472"/>
              <a:gd name="connsiteY2" fmla="*/ 0 h 1109319"/>
              <a:gd name="connsiteX3" fmla="*/ 1624472 w 1624472"/>
              <a:gd name="connsiteY3" fmla="*/ 1109319 h 1109319"/>
              <a:gd name="connsiteX0" fmla="*/ 0 w 1624472"/>
              <a:gd name="connsiteY0" fmla="*/ 0 h 1109319"/>
              <a:gd name="connsiteX1" fmla="*/ 1624472 w 1624472"/>
              <a:gd name="connsiteY1" fmla="*/ 0 h 1109319"/>
              <a:gd name="connsiteX2" fmla="*/ 1624472 w 1624472"/>
              <a:gd name="connsiteY2" fmla="*/ 1109319 h 1109319"/>
              <a:gd name="connsiteX0" fmla="*/ 0 w 2081672"/>
              <a:gd name="connsiteY0" fmla="*/ 0 h 1134719"/>
              <a:gd name="connsiteX1" fmla="*/ 1624472 w 2081672"/>
              <a:gd name="connsiteY1" fmla="*/ 0 h 1134719"/>
              <a:gd name="connsiteX2" fmla="*/ 2081672 w 2081672"/>
              <a:gd name="connsiteY2" fmla="*/ 1134719 h 113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1672" h="1134719">
                <a:moveTo>
                  <a:pt x="0" y="0"/>
                </a:moveTo>
                <a:lnTo>
                  <a:pt x="1624472" y="0"/>
                </a:lnTo>
                <a:lnTo>
                  <a:pt x="2081672" y="1134719"/>
                </a:lnTo>
              </a:path>
            </a:pathLst>
          </a:cu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 flipH="1">
            <a:off x="6010171" y="3484219"/>
            <a:ext cx="1182007" cy="683313"/>
          </a:xfrm>
          <a:custGeom>
            <a:avLst/>
            <a:gdLst>
              <a:gd name="connsiteX0" fmla="*/ 22897 w 1210399"/>
              <a:gd name="connsiteY0" fmla="*/ 0 h 683313"/>
              <a:gd name="connsiteX1" fmla="*/ 1163514 w 1210399"/>
              <a:gd name="connsiteY1" fmla="*/ 605152 h 683313"/>
              <a:gd name="connsiteX2" fmla="*/ 1210399 w 1210399"/>
              <a:gd name="connsiteY2" fmla="*/ 682160 h 683313"/>
              <a:gd name="connsiteX3" fmla="*/ 1187501 w 1210399"/>
              <a:gd name="connsiteY3" fmla="*/ 683313 h 683313"/>
              <a:gd name="connsiteX4" fmla="*/ 46884 w 1210399"/>
              <a:gd name="connsiteY4" fmla="*/ 78162 h 683313"/>
              <a:gd name="connsiteX5" fmla="*/ 0 w 1210399"/>
              <a:gd name="connsiteY5" fmla="*/ 1154 h 68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0399" h="683313">
                <a:moveTo>
                  <a:pt x="22897" y="0"/>
                </a:moveTo>
                <a:cubicBezTo>
                  <a:pt x="497702" y="0"/>
                  <a:pt x="916320" y="240047"/>
                  <a:pt x="1163514" y="605152"/>
                </a:cubicBezTo>
                <a:lnTo>
                  <a:pt x="1210399" y="682160"/>
                </a:lnTo>
                <a:lnTo>
                  <a:pt x="1187501" y="683313"/>
                </a:lnTo>
                <a:cubicBezTo>
                  <a:pt x="712696" y="683313"/>
                  <a:pt x="294078" y="443267"/>
                  <a:pt x="46884" y="78162"/>
                </a:cubicBezTo>
                <a:lnTo>
                  <a:pt x="0" y="1154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82880" tIns="182880" rIns="182880" bIns="182880"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4"/>
          <p:cNvSpPr/>
          <p:nvPr/>
        </p:nvSpPr>
        <p:spPr>
          <a:xfrm flipH="1">
            <a:off x="7198812" y="2969461"/>
            <a:ext cx="2081672" cy="527458"/>
          </a:xfrm>
          <a:custGeom>
            <a:avLst/>
            <a:gdLst>
              <a:gd name="connsiteX0" fmla="*/ 0 w 1624472"/>
              <a:gd name="connsiteY0" fmla="*/ 0 h 1109319"/>
              <a:gd name="connsiteX1" fmla="*/ 1624472 w 1624472"/>
              <a:gd name="connsiteY1" fmla="*/ 0 h 1109319"/>
              <a:gd name="connsiteX2" fmla="*/ 1624472 w 1624472"/>
              <a:gd name="connsiteY2" fmla="*/ 1109319 h 1109319"/>
              <a:gd name="connsiteX3" fmla="*/ 0 w 1624472"/>
              <a:gd name="connsiteY3" fmla="*/ 1109319 h 1109319"/>
              <a:gd name="connsiteX4" fmla="*/ 0 w 1624472"/>
              <a:gd name="connsiteY4" fmla="*/ 0 h 1109319"/>
              <a:gd name="connsiteX0" fmla="*/ 0 w 1624472"/>
              <a:gd name="connsiteY0" fmla="*/ 1109319 h 1200759"/>
              <a:gd name="connsiteX1" fmla="*/ 0 w 1624472"/>
              <a:gd name="connsiteY1" fmla="*/ 0 h 1200759"/>
              <a:gd name="connsiteX2" fmla="*/ 1624472 w 1624472"/>
              <a:gd name="connsiteY2" fmla="*/ 0 h 1200759"/>
              <a:gd name="connsiteX3" fmla="*/ 1624472 w 1624472"/>
              <a:gd name="connsiteY3" fmla="*/ 1109319 h 1200759"/>
              <a:gd name="connsiteX4" fmla="*/ 91440 w 1624472"/>
              <a:gd name="connsiteY4" fmla="*/ 1200759 h 1200759"/>
              <a:gd name="connsiteX0" fmla="*/ 0 w 1624472"/>
              <a:gd name="connsiteY0" fmla="*/ 1109319 h 1109319"/>
              <a:gd name="connsiteX1" fmla="*/ 0 w 1624472"/>
              <a:gd name="connsiteY1" fmla="*/ 0 h 1109319"/>
              <a:gd name="connsiteX2" fmla="*/ 1624472 w 1624472"/>
              <a:gd name="connsiteY2" fmla="*/ 0 h 1109319"/>
              <a:gd name="connsiteX3" fmla="*/ 1624472 w 1624472"/>
              <a:gd name="connsiteY3" fmla="*/ 1109319 h 1109319"/>
              <a:gd name="connsiteX0" fmla="*/ 0 w 1624472"/>
              <a:gd name="connsiteY0" fmla="*/ 0 h 1109319"/>
              <a:gd name="connsiteX1" fmla="*/ 1624472 w 1624472"/>
              <a:gd name="connsiteY1" fmla="*/ 0 h 1109319"/>
              <a:gd name="connsiteX2" fmla="*/ 1624472 w 1624472"/>
              <a:gd name="connsiteY2" fmla="*/ 1109319 h 1109319"/>
              <a:gd name="connsiteX0" fmla="*/ 0 w 2081672"/>
              <a:gd name="connsiteY0" fmla="*/ 0 h 1134719"/>
              <a:gd name="connsiteX1" fmla="*/ 1624472 w 2081672"/>
              <a:gd name="connsiteY1" fmla="*/ 0 h 1134719"/>
              <a:gd name="connsiteX2" fmla="*/ 2081672 w 2081672"/>
              <a:gd name="connsiteY2" fmla="*/ 1134719 h 113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1672" h="1134719">
                <a:moveTo>
                  <a:pt x="0" y="0"/>
                </a:moveTo>
                <a:lnTo>
                  <a:pt x="1624472" y="0"/>
                </a:lnTo>
                <a:lnTo>
                  <a:pt x="2081672" y="1134719"/>
                </a:lnTo>
              </a:path>
            </a:pathLst>
          </a:cu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5808870" y="4116067"/>
            <a:ext cx="421867" cy="1456033"/>
          </a:xfrm>
          <a:custGeom>
            <a:avLst/>
            <a:gdLst>
              <a:gd name="connsiteX0" fmla="*/ 210934 w 421867"/>
              <a:gd name="connsiteY0" fmla="*/ 0 h 1456033"/>
              <a:gd name="connsiteX1" fmla="*/ 255847 w 421867"/>
              <a:gd name="connsiteY1" fmla="*/ 73770 h 1456033"/>
              <a:gd name="connsiteX2" fmla="*/ 421867 w 421867"/>
              <a:gd name="connsiteY2" fmla="*/ 728016 h 1456033"/>
              <a:gd name="connsiteX3" fmla="*/ 255847 w 421867"/>
              <a:gd name="connsiteY3" fmla="*/ 1382263 h 1456033"/>
              <a:gd name="connsiteX4" fmla="*/ 210934 w 421867"/>
              <a:gd name="connsiteY4" fmla="*/ 1456033 h 1456033"/>
              <a:gd name="connsiteX5" fmla="*/ 166020 w 421867"/>
              <a:gd name="connsiteY5" fmla="*/ 1382263 h 1456033"/>
              <a:gd name="connsiteX6" fmla="*/ 0 w 421867"/>
              <a:gd name="connsiteY6" fmla="*/ 728016 h 1456033"/>
              <a:gd name="connsiteX7" fmla="*/ 166020 w 421867"/>
              <a:gd name="connsiteY7" fmla="*/ 73770 h 145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1867" h="1456033">
                <a:moveTo>
                  <a:pt x="210934" y="0"/>
                </a:moveTo>
                <a:lnTo>
                  <a:pt x="255847" y="73770"/>
                </a:lnTo>
                <a:cubicBezTo>
                  <a:pt x="361726" y="268253"/>
                  <a:pt x="421867" y="491127"/>
                  <a:pt x="421867" y="728016"/>
                </a:cubicBezTo>
                <a:cubicBezTo>
                  <a:pt x="421867" y="964906"/>
                  <a:pt x="361726" y="1187779"/>
                  <a:pt x="255847" y="1382263"/>
                </a:cubicBezTo>
                <a:lnTo>
                  <a:pt x="210934" y="1456033"/>
                </a:lnTo>
                <a:lnTo>
                  <a:pt x="166020" y="1382263"/>
                </a:lnTo>
                <a:cubicBezTo>
                  <a:pt x="60142" y="1187779"/>
                  <a:pt x="0" y="964906"/>
                  <a:pt x="0" y="728016"/>
                </a:cubicBezTo>
                <a:cubicBezTo>
                  <a:pt x="0" y="491127"/>
                  <a:pt x="60142" y="268253"/>
                  <a:pt x="166020" y="73770"/>
                </a:cubicBezTo>
                <a:close/>
              </a:path>
            </a:pathLst>
          </a:custGeom>
          <a:solidFill>
            <a:schemeClr val="accent5"/>
          </a:solidFill>
          <a:ln w="254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82880" tIns="182880" rIns="182880" bIns="182880" rtlCol="0" anchor="ctr">
            <a:noAutofit/>
          </a:bodyPr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Rectangle 4"/>
          <p:cNvSpPr/>
          <p:nvPr/>
        </p:nvSpPr>
        <p:spPr>
          <a:xfrm flipH="1" flipV="1">
            <a:off x="6010170" y="5611706"/>
            <a:ext cx="3270313" cy="763694"/>
          </a:xfrm>
          <a:custGeom>
            <a:avLst/>
            <a:gdLst>
              <a:gd name="connsiteX0" fmla="*/ 0 w 1624472"/>
              <a:gd name="connsiteY0" fmla="*/ 0 h 1109319"/>
              <a:gd name="connsiteX1" fmla="*/ 1624472 w 1624472"/>
              <a:gd name="connsiteY1" fmla="*/ 0 h 1109319"/>
              <a:gd name="connsiteX2" fmla="*/ 1624472 w 1624472"/>
              <a:gd name="connsiteY2" fmla="*/ 1109319 h 1109319"/>
              <a:gd name="connsiteX3" fmla="*/ 0 w 1624472"/>
              <a:gd name="connsiteY3" fmla="*/ 1109319 h 1109319"/>
              <a:gd name="connsiteX4" fmla="*/ 0 w 1624472"/>
              <a:gd name="connsiteY4" fmla="*/ 0 h 1109319"/>
              <a:gd name="connsiteX0" fmla="*/ 0 w 1624472"/>
              <a:gd name="connsiteY0" fmla="*/ 1109319 h 1200759"/>
              <a:gd name="connsiteX1" fmla="*/ 0 w 1624472"/>
              <a:gd name="connsiteY1" fmla="*/ 0 h 1200759"/>
              <a:gd name="connsiteX2" fmla="*/ 1624472 w 1624472"/>
              <a:gd name="connsiteY2" fmla="*/ 0 h 1200759"/>
              <a:gd name="connsiteX3" fmla="*/ 1624472 w 1624472"/>
              <a:gd name="connsiteY3" fmla="*/ 1109319 h 1200759"/>
              <a:gd name="connsiteX4" fmla="*/ 91440 w 1624472"/>
              <a:gd name="connsiteY4" fmla="*/ 1200759 h 1200759"/>
              <a:gd name="connsiteX0" fmla="*/ 0 w 1624472"/>
              <a:gd name="connsiteY0" fmla="*/ 1109319 h 1109319"/>
              <a:gd name="connsiteX1" fmla="*/ 0 w 1624472"/>
              <a:gd name="connsiteY1" fmla="*/ 0 h 1109319"/>
              <a:gd name="connsiteX2" fmla="*/ 1624472 w 1624472"/>
              <a:gd name="connsiteY2" fmla="*/ 0 h 1109319"/>
              <a:gd name="connsiteX3" fmla="*/ 1624472 w 1624472"/>
              <a:gd name="connsiteY3" fmla="*/ 1109319 h 1109319"/>
              <a:gd name="connsiteX0" fmla="*/ 0 w 1624472"/>
              <a:gd name="connsiteY0" fmla="*/ 0 h 1109319"/>
              <a:gd name="connsiteX1" fmla="*/ 1624472 w 1624472"/>
              <a:gd name="connsiteY1" fmla="*/ 0 h 1109319"/>
              <a:gd name="connsiteX2" fmla="*/ 1624472 w 1624472"/>
              <a:gd name="connsiteY2" fmla="*/ 1109319 h 1109319"/>
              <a:gd name="connsiteX0" fmla="*/ 0 w 2081672"/>
              <a:gd name="connsiteY0" fmla="*/ 0 h 1134719"/>
              <a:gd name="connsiteX1" fmla="*/ 1624472 w 2081672"/>
              <a:gd name="connsiteY1" fmla="*/ 0 h 1134719"/>
              <a:gd name="connsiteX2" fmla="*/ 2081672 w 2081672"/>
              <a:gd name="connsiteY2" fmla="*/ 1134719 h 1134719"/>
              <a:gd name="connsiteX0" fmla="*/ 0 w 2081672"/>
              <a:gd name="connsiteY0" fmla="*/ 0 h 1134719"/>
              <a:gd name="connsiteX1" fmla="*/ 1794237 w 2081672"/>
              <a:gd name="connsiteY1" fmla="*/ 0 h 1134719"/>
              <a:gd name="connsiteX2" fmla="*/ 2081672 w 2081672"/>
              <a:gd name="connsiteY2" fmla="*/ 1134719 h 113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1672" h="1134719">
                <a:moveTo>
                  <a:pt x="0" y="0"/>
                </a:moveTo>
                <a:lnTo>
                  <a:pt x="1794237" y="0"/>
                </a:lnTo>
                <a:lnTo>
                  <a:pt x="2081672" y="1134719"/>
                </a:lnTo>
              </a:path>
            </a:pathLst>
          </a:custGeom>
          <a:noFill/>
          <a:ln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28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3" grpId="0"/>
      <p:bldP spid="14" grpId="0"/>
      <p:bldP spid="17" grpId="0" animBg="1"/>
      <p:bldP spid="5" grpId="0" animBg="1"/>
      <p:bldP spid="19" grpId="0" animBg="1"/>
      <p:bldP spid="20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295295" y="3568014"/>
            <a:ext cx="5640386" cy="2379707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11478 w 925878"/>
              <a:gd name="connsiteY0" fmla="*/ 0 h 914400"/>
              <a:gd name="connsiteX1" fmla="*/ 925878 w 925878"/>
              <a:gd name="connsiteY1" fmla="*/ 0 h 914400"/>
              <a:gd name="connsiteX2" fmla="*/ 925878 w 925878"/>
              <a:gd name="connsiteY2" fmla="*/ 914400 h 914400"/>
              <a:gd name="connsiteX3" fmla="*/ 11478 w 925878"/>
              <a:gd name="connsiteY3" fmla="*/ 914400 h 914400"/>
              <a:gd name="connsiteX4" fmla="*/ 0 w 925878"/>
              <a:gd name="connsiteY4" fmla="*/ 583984 h 914400"/>
              <a:gd name="connsiteX5" fmla="*/ 11478 w 925878"/>
              <a:gd name="connsiteY5" fmla="*/ 0 h 914400"/>
              <a:gd name="connsiteX0" fmla="*/ 11478 w 925878"/>
              <a:gd name="connsiteY0" fmla="*/ 0 h 914400"/>
              <a:gd name="connsiteX1" fmla="*/ 457200 w 925878"/>
              <a:gd name="connsiteY1" fmla="*/ 12484 h 914400"/>
              <a:gd name="connsiteX2" fmla="*/ 925878 w 925878"/>
              <a:gd name="connsiteY2" fmla="*/ 0 h 914400"/>
              <a:gd name="connsiteX3" fmla="*/ 925878 w 925878"/>
              <a:gd name="connsiteY3" fmla="*/ 914400 h 914400"/>
              <a:gd name="connsiteX4" fmla="*/ 11478 w 925878"/>
              <a:gd name="connsiteY4" fmla="*/ 914400 h 914400"/>
              <a:gd name="connsiteX5" fmla="*/ 0 w 925878"/>
              <a:gd name="connsiteY5" fmla="*/ 583984 h 914400"/>
              <a:gd name="connsiteX6" fmla="*/ 11478 w 925878"/>
              <a:gd name="connsiteY6" fmla="*/ 0 h 914400"/>
              <a:gd name="connsiteX0" fmla="*/ 0 w 4610100"/>
              <a:gd name="connsiteY0" fmla="*/ 0 h 1231900"/>
              <a:gd name="connsiteX1" fmla="*/ 4141422 w 4610100"/>
              <a:gd name="connsiteY1" fmla="*/ 329984 h 1231900"/>
              <a:gd name="connsiteX2" fmla="*/ 4610100 w 4610100"/>
              <a:gd name="connsiteY2" fmla="*/ 317500 h 1231900"/>
              <a:gd name="connsiteX3" fmla="*/ 4610100 w 4610100"/>
              <a:gd name="connsiteY3" fmla="*/ 1231900 h 1231900"/>
              <a:gd name="connsiteX4" fmla="*/ 3695700 w 4610100"/>
              <a:gd name="connsiteY4" fmla="*/ 1231900 h 1231900"/>
              <a:gd name="connsiteX5" fmla="*/ 3684222 w 4610100"/>
              <a:gd name="connsiteY5" fmla="*/ 901484 h 1231900"/>
              <a:gd name="connsiteX6" fmla="*/ 0 w 4610100"/>
              <a:gd name="connsiteY6" fmla="*/ 0 h 1231900"/>
              <a:gd name="connsiteX0" fmla="*/ 0 w 4610100"/>
              <a:gd name="connsiteY0" fmla="*/ 0 h 1231900"/>
              <a:gd name="connsiteX1" fmla="*/ 1550622 w 4610100"/>
              <a:gd name="connsiteY1" fmla="*/ 25184 h 1231900"/>
              <a:gd name="connsiteX2" fmla="*/ 4610100 w 4610100"/>
              <a:gd name="connsiteY2" fmla="*/ 317500 h 1231900"/>
              <a:gd name="connsiteX3" fmla="*/ 4610100 w 4610100"/>
              <a:gd name="connsiteY3" fmla="*/ 1231900 h 1231900"/>
              <a:gd name="connsiteX4" fmla="*/ 3695700 w 4610100"/>
              <a:gd name="connsiteY4" fmla="*/ 1231900 h 1231900"/>
              <a:gd name="connsiteX5" fmla="*/ 3684222 w 4610100"/>
              <a:gd name="connsiteY5" fmla="*/ 901484 h 1231900"/>
              <a:gd name="connsiteX6" fmla="*/ 0 w 4610100"/>
              <a:gd name="connsiteY6" fmla="*/ 0 h 1231900"/>
              <a:gd name="connsiteX0" fmla="*/ 0 w 4610100"/>
              <a:gd name="connsiteY0" fmla="*/ 216 h 1232116"/>
              <a:gd name="connsiteX1" fmla="*/ 1512522 w 4610100"/>
              <a:gd name="connsiteY1" fmla="*/ 0 h 1232116"/>
              <a:gd name="connsiteX2" fmla="*/ 4610100 w 4610100"/>
              <a:gd name="connsiteY2" fmla="*/ 317716 h 1232116"/>
              <a:gd name="connsiteX3" fmla="*/ 4610100 w 4610100"/>
              <a:gd name="connsiteY3" fmla="*/ 1232116 h 1232116"/>
              <a:gd name="connsiteX4" fmla="*/ 3695700 w 4610100"/>
              <a:gd name="connsiteY4" fmla="*/ 1232116 h 1232116"/>
              <a:gd name="connsiteX5" fmla="*/ 3684222 w 4610100"/>
              <a:gd name="connsiteY5" fmla="*/ 901700 h 1232116"/>
              <a:gd name="connsiteX6" fmla="*/ 0 w 4610100"/>
              <a:gd name="connsiteY6" fmla="*/ 216 h 1232116"/>
              <a:gd name="connsiteX0" fmla="*/ 0 w 4610100"/>
              <a:gd name="connsiteY0" fmla="*/ 216 h 1321829"/>
              <a:gd name="connsiteX1" fmla="*/ 1512522 w 4610100"/>
              <a:gd name="connsiteY1" fmla="*/ 0 h 1321829"/>
              <a:gd name="connsiteX2" fmla="*/ 4610100 w 4610100"/>
              <a:gd name="connsiteY2" fmla="*/ 317716 h 1321829"/>
              <a:gd name="connsiteX3" fmla="*/ 4610100 w 4610100"/>
              <a:gd name="connsiteY3" fmla="*/ 1232116 h 1321829"/>
              <a:gd name="connsiteX4" fmla="*/ 3695700 w 4610100"/>
              <a:gd name="connsiteY4" fmla="*/ 1232116 h 1321829"/>
              <a:gd name="connsiteX5" fmla="*/ 1908 w 4610100"/>
              <a:gd name="connsiteY5" fmla="*/ 1321829 h 1321829"/>
              <a:gd name="connsiteX6" fmla="*/ 0 w 4610100"/>
              <a:gd name="connsiteY6" fmla="*/ 216 h 1321829"/>
              <a:gd name="connsiteX0" fmla="*/ 0 w 4610100"/>
              <a:gd name="connsiteY0" fmla="*/ 216 h 1594581"/>
              <a:gd name="connsiteX1" fmla="*/ 1512522 w 4610100"/>
              <a:gd name="connsiteY1" fmla="*/ 0 h 1594581"/>
              <a:gd name="connsiteX2" fmla="*/ 4610100 w 4610100"/>
              <a:gd name="connsiteY2" fmla="*/ 317716 h 1594581"/>
              <a:gd name="connsiteX3" fmla="*/ 4610100 w 4610100"/>
              <a:gd name="connsiteY3" fmla="*/ 1232116 h 1594581"/>
              <a:gd name="connsiteX4" fmla="*/ 1652716 w 4610100"/>
              <a:gd name="connsiteY4" fmla="*/ 1594581 h 1594581"/>
              <a:gd name="connsiteX5" fmla="*/ 1908 w 4610100"/>
              <a:gd name="connsiteY5" fmla="*/ 1321829 h 1594581"/>
              <a:gd name="connsiteX6" fmla="*/ 0 w 4610100"/>
              <a:gd name="connsiteY6" fmla="*/ 216 h 1594581"/>
              <a:gd name="connsiteX0" fmla="*/ 0 w 4610100"/>
              <a:gd name="connsiteY0" fmla="*/ 216 h 1321829"/>
              <a:gd name="connsiteX1" fmla="*/ 1512522 w 4610100"/>
              <a:gd name="connsiteY1" fmla="*/ 0 h 1321829"/>
              <a:gd name="connsiteX2" fmla="*/ 4610100 w 4610100"/>
              <a:gd name="connsiteY2" fmla="*/ 317716 h 1321829"/>
              <a:gd name="connsiteX3" fmla="*/ 4610100 w 4610100"/>
              <a:gd name="connsiteY3" fmla="*/ 1232116 h 1321829"/>
              <a:gd name="connsiteX4" fmla="*/ 1718619 w 4610100"/>
              <a:gd name="connsiteY4" fmla="*/ 696657 h 1321829"/>
              <a:gd name="connsiteX5" fmla="*/ 1908 w 4610100"/>
              <a:gd name="connsiteY5" fmla="*/ 1321829 h 1321829"/>
              <a:gd name="connsiteX6" fmla="*/ 0 w 4610100"/>
              <a:gd name="connsiteY6" fmla="*/ 216 h 1321829"/>
              <a:gd name="connsiteX0" fmla="*/ 0 w 4610100"/>
              <a:gd name="connsiteY0" fmla="*/ 216 h 1339208"/>
              <a:gd name="connsiteX1" fmla="*/ 1512522 w 4610100"/>
              <a:gd name="connsiteY1" fmla="*/ 0 h 1339208"/>
              <a:gd name="connsiteX2" fmla="*/ 4610100 w 4610100"/>
              <a:gd name="connsiteY2" fmla="*/ 317716 h 1339208"/>
              <a:gd name="connsiteX3" fmla="*/ 4610100 w 4610100"/>
              <a:gd name="connsiteY3" fmla="*/ 1232116 h 1339208"/>
              <a:gd name="connsiteX4" fmla="*/ 1693906 w 4610100"/>
              <a:gd name="connsiteY4" fmla="*/ 1339208 h 1339208"/>
              <a:gd name="connsiteX5" fmla="*/ 1908 w 4610100"/>
              <a:gd name="connsiteY5" fmla="*/ 1321829 h 1339208"/>
              <a:gd name="connsiteX6" fmla="*/ 0 w 4610100"/>
              <a:gd name="connsiteY6" fmla="*/ 216 h 1339208"/>
              <a:gd name="connsiteX0" fmla="*/ 0 w 4610100"/>
              <a:gd name="connsiteY0" fmla="*/ 216 h 1321829"/>
              <a:gd name="connsiteX1" fmla="*/ 1512522 w 4610100"/>
              <a:gd name="connsiteY1" fmla="*/ 0 h 1321829"/>
              <a:gd name="connsiteX2" fmla="*/ 4610100 w 4610100"/>
              <a:gd name="connsiteY2" fmla="*/ 317716 h 1321829"/>
              <a:gd name="connsiteX3" fmla="*/ 4610100 w 4610100"/>
              <a:gd name="connsiteY3" fmla="*/ 1232116 h 1321829"/>
              <a:gd name="connsiteX4" fmla="*/ 1669192 w 4610100"/>
              <a:gd name="connsiteY4" fmla="*/ 1314494 h 1321829"/>
              <a:gd name="connsiteX5" fmla="*/ 1908 w 4610100"/>
              <a:gd name="connsiteY5" fmla="*/ 1321829 h 1321829"/>
              <a:gd name="connsiteX6" fmla="*/ 0 w 4610100"/>
              <a:gd name="connsiteY6" fmla="*/ 216 h 1321829"/>
              <a:gd name="connsiteX0" fmla="*/ 0 w 4610100"/>
              <a:gd name="connsiteY0" fmla="*/ 216 h 1330970"/>
              <a:gd name="connsiteX1" fmla="*/ 1512522 w 4610100"/>
              <a:gd name="connsiteY1" fmla="*/ 0 h 1330970"/>
              <a:gd name="connsiteX2" fmla="*/ 4610100 w 4610100"/>
              <a:gd name="connsiteY2" fmla="*/ 317716 h 1330970"/>
              <a:gd name="connsiteX3" fmla="*/ 4610100 w 4610100"/>
              <a:gd name="connsiteY3" fmla="*/ 1232116 h 1330970"/>
              <a:gd name="connsiteX4" fmla="*/ 1710381 w 4610100"/>
              <a:gd name="connsiteY4" fmla="*/ 1330970 h 1330970"/>
              <a:gd name="connsiteX5" fmla="*/ 1908 w 4610100"/>
              <a:gd name="connsiteY5" fmla="*/ 1321829 h 1330970"/>
              <a:gd name="connsiteX6" fmla="*/ 0 w 4610100"/>
              <a:gd name="connsiteY6" fmla="*/ 216 h 1330970"/>
              <a:gd name="connsiteX0" fmla="*/ 0 w 4610100"/>
              <a:gd name="connsiteY0" fmla="*/ 216 h 1321829"/>
              <a:gd name="connsiteX1" fmla="*/ 1512522 w 4610100"/>
              <a:gd name="connsiteY1" fmla="*/ 0 h 1321829"/>
              <a:gd name="connsiteX2" fmla="*/ 4610100 w 4610100"/>
              <a:gd name="connsiteY2" fmla="*/ 317716 h 1321829"/>
              <a:gd name="connsiteX3" fmla="*/ 4610100 w 4610100"/>
              <a:gd name="connsiteY3" fmla="*/ 1232116 h 1321829"/>
              <a:gd name="connsiteX4" fmla="*/ 1644478 w 4610100"/>
              <a:gd name="connsiteY4" fmla="*/ 1306257 h 1321829"/>
              <a:gd name="connsiteX5" fmla="*/ 1908 w 4610100"/>
              <a:gd name="connsiteY5" fmla="*/ 1321829 h 1321829"/>
              <a:gd name="connsiteX6" fmla="*/ 0 w 4610100"/>
              <a:gd name="connsiteY6" fmla="*/ 216 h 1321829"/>
              <a:gd name="connsiteX0" fmla="*/ 0 w 4610100"/>
              <a:gd name="connsiteY0" fmla="*/ 216 h 1322732"/>
              <a:gd name="connsiteX1" fmla="*/ 1512522 w 4610100"/>
              <a:gd name="connsiteY1" fmla="*/ 0 h 1322732"/>
              <a:gd name="connsiteX2" fmla="*/ 4610100 w 4610100"/>
              <a:gd name="connsiteY2" fmla="*/ 317716 h 1322732"/>
              <a:gd name="connsiteX3" fmla="*/ 4610100 w 4610100"/>
              <a:gd name="connsiteY3" fmla="*/ 1232116 h 1322732"/>
              <a:gd name="connsiteX4" fmla="*/ 1644478 w 4610100"/>
              <a:gd name="connsiteY4" fmla="*/ 1322732 h 1322732"/>
              <a:gd name="connsiteX5" fmla="*/ 1908 w 4610100"/>
              <a:gd name="connsiteY5" fmla="*/ 1321829 h 1322732"/>
              <a:gd name="connsiteX6" fmla="*/ 0 w 4610100"/>
              <a:gd name="connsiteY6" fmla="*/ 216 h 1322732"/>
              <a:gd name="connsiteX0" fmla="*/ 0 w 4610100"/>
              <a:gd name="connsiteY0" fmla="*/ 216 h 1322732"/>
              <a:gd name="connsiteX1" fmla="*/ 1512522 w 4610100"/>
              <a:gd name="connsiteY1" fmla="*/ 0 h 1322732"/>
              <a:gd name="connsiteX2" fmla="*/ 4610100 w 4610100"/>
              <a:gd name="connsiteY2" fmla="*/ 317716 h 1322732"/>
              <a:gd name="connsiteX3" fmla="*/ 4610100 w 4610100"/>
              <a:gd name="connsiteY3" fmla="*/ 1232116 h 1322732"/>
              <a:gd name="connsiteX4" fmla="*/ 3931357 w 4610100"/>
              <a:gd name="connsiteY4" fmla="*/ 1259358 h 1322732"/>
              <a:gd name="connsiteX5" fmla="*/ 1644478 w 4610100"/>
              <a:gd name="connsiteY5" fmla="*/ 1322732 h 1322732"/>
              <a:gd name="connsiteX6" fmla="*/ 1908 w 4610100"/>
              <a:gd name="connsiteY6" fmla="*/ 1321829 h 1322732"/>
              <a:gd name="connsiteX7" fmla="*/ 0 w 4610100"/>
              <a:gd name="connsiteY7" fmla="*/ 216 h 1322732"/>
              <a:gd name="connsiteX0" fmla="*/ 0 w 4610100"/>
              <a:gd name="connsiteY0" fmla="*/ 216 h 2396179"/>
              <a:gd name="connsiteX1" fmla="*/ 1512522 w 4610100"/>
              <a:gd name="connsiteY1" fmla="*/ 0 h 2396179"/>
              <a:gd name="connsiteX2" fmla="*/ 4610100 w 4610100"/>
              <a:gd name="connsiteY2" fmla="*/ 317716 h 2396179"/>
              <a:gd name="connsiteX3" fmla="*/ 4610100 w 4610100"/>
              <a:gd name="connsiteY3" fmla="*/ 1232116 h 2396179"/>
              <a:gd name="connsiteX4" fmla="*/ 1649476 w 4610100"/>
              <a:gd name="connsiteY4" fmla="*/ 2396179 h 2396179"/>
              <a:gd name="connsiteX5" fmla="*/ 1644478 w 4610100"/>
              <a:gd name="connsiteY5" fmla="*/ 1322732 h 2396179"/>
              <a:gd name="connsiteX6" fmla="*/ 1908 w 4610100"/>
              <a:gd name="connsiteY6" fmla="*/ 1321829 h 2396179"/>
              <a:gd name="connsiteX7" fmla="*/ 0 w 4610100"/>
              <a:gd name="connsiteY7" fmla="*/ 216 h 2396179"/>
              <a:gd name="connsiteX0" fmla="*/ 0 w 4610100"/>
              <a:gd name="connsiteY0" fmla="*/ 216 h 2379703"/>
              <a:gd name="connsiteX1" fmla="*/ 1512522 w 4610100"/>
              <a:gd name="connsiteY1" fmla="*/ 0 h 2379703"/>
              <a:gd name="connsiteX2" fmla="*/ 4610100 w 4610100"/>
              <a:gd name="connsiteY2" fmla="*/ 317716 h 2379703"/>
              <a:gd name="connsiteX3" fmla="*/ 4610100 w 4610100"/>
              <a:gd name="connsiteY3" fmla="*/ 1232116 h 2379703"/>
              <a:gd name="connsiteX4" fmla="*/ 1641238 w 4610100"/>
              <a:gd name="connsiteY4" fmla="*/ 2379703 h 2379703"/>
              <a:gd name="connsiteX5" fmla="*/ 1644478 w 4610100"/>
              <a:gd name="connsiteY5" fmla="*/ 1322732 h 2379703"/>
              <a:gd name="connsiteX6" fmla="*/ 1908 w 4610100"/>
              <a:gd name="connsiteY6" fmla="*/ 1321829 h 2379703"/>
              <a:gd name="connsiteX7" fmla="*/ 0 w 4610100"/>
              <a:gd name="connsiteY7" fmla="*/ 216 h 2379703"/>
              <a:gd name="connsiteX0" fmla="*/ 0 w 4610100"/>
              <a:gd name="connsiteY0" fmla="*/ 216 h 2379703"/>
              <a:gd name="connsiteX1" fmla="*/ 1512522 w 4610100"/>
              <a:gd name="connsiteY1" fmla="*/ 0 h 2379703"/>
              <a:gd name="connsiteX2" fmla="*/ 4610100 w 4610100"/>
              <a:gd name="connsiteY2" fmla="*/ 317716 h 2379703"/>
              <a:gd name="connsiteX3" fmla="*/ 4115829 w 4610100"/>
              <a:gd name="connsiteY3" fmla="*/ 2360700 h 2379703"/>
              <a:gd name="connsiteX4" fmla="*/ 1641238 w 4610100"/>
              <a:gd name="connsiteY4" fmla="*/ 2379703 h 2379703"/>
              <a:gd name="connsiteX5" fmla="*/ 1644478 w 4610100"/>
              <a:gd name="connsiteY5" fmla="*/ 1322732 h 2379703"/>
              <a:gd name="connsiteX6" fmla="*/ 1908 w 4610100"/>
              <a:gd name="connsiteY6" fmla="*/ 1321829 h 2379703"/>
              <a:gd name="connsiteX7" fmla="*/ 0 w 4610100"/>
              <a:gd name="connsiteY7" fmla="*/ 216 h 2379703"/>
              <a:gd name="connsiteX0" fmla="*/ 0 w 4610100"/>
              <a:gd name="connsiteY0" fmla="*/ 216 h 2379703"/>
              <a:gd name="connsiteX1" fmla="*/ 1512522 w 4610100"/>
              <a:gd name="connsiteY1" fmla="*/ 0 h 2379703"/>
              <a:gd name="connsiteX2" fmla="*/ 4610100 w 4610100"/>
              <a:gd name="connsiteY2" fmla="*/ 317716 h 2379703"/>
              <a:gd name="connsiteX3" fmla="*/ 4099354 w 4610100"/>
              <a:gd name="connsiteY3" fmla="*/ 2377176 h 2379703"/>
              <a:gd name="connsiteX4" fmla="*/ 1641238 w 4610100"/>
              <a:gd name="connsiteY4" fmla="*/ 2379703 h 2379703"/>
              <a:gd name="connsiteX5" fmla="*/ 1644478 w 4610100"/>
              <a:gd name="connsiteY5" fmla="*/ 1322732 h 2379703"/>
              <a:gd name="connsiteX6" fmla="*/ 1908 w 4610100"/>
              <a:gd name="connsiteY6" fmla="*/ 1321829 h 2379703"/>
              <a:gd name="connsiteX7" fmla="*/ 0 w 4610100"/>
              <a:gd name="connsiteY7" fmla="*/ 216 h 2379703"/>
              <a:gd name="connsiteX0" fmla="*/ 0 w 4099354"/>
              <a:gd name="connsiteY0" fmla="*/ 216 h 2379703"/>
              <a:gd name="connsiteX1" fmla="*/ 1512522 w 4099354"/>
              <a:gd name="connsiteY1" fmla="*/ 0 h 2379703"/>
              <a:gd name="connsiteX2" fmla="*/ 2427072 w 4099354"/>
              <a:gd name="connsiteY2" fmla="*/ 1396873 h 2379703"/>
              <a:gd name="connsiteX3" fmla="*/ 4099354 w 4099354"/>
              <a:gd name="connsiteY3" fmla="*/ 2377176 h 2379703"/>
              <a:gd name="connsiteX4" fmla="*/ 1641238 w 4099354"/>
              <a:gd name="connsiteY4" fmla="*/ 2379703 h 2379703"/>
              <a:gd name="connsiteX5" fmla="*/ 1644478 w 4099354"/>
              <a:gd name="connsiteY5" fmla="*/ 1322732 h 2379703"/>
              <a:gd name="connsiteX6" fmla="*/ 1908 w 4099354"/>
              <a:gd name="connsiteY6" fmla="*/ 1321829 h 2379703"/>
              <a:gd name="connsiteX7" fmla="*/ 0 w 4099354"/>
              <a:gd name="connsiteY7" fmla="*/ 216 h 2379703"/>
              <a:gd name="connsiteX0" fmla="*/ 0 w 4099354"/>
              <a:gd name="connsiteY0" fmla="*/ 216 h 2379703"/>
              <a:gd name="connsiteX1" fmla="*/ 1512522 w 4099354"/>
              <a:gd name="connsiteY1" fmla="*/ 0 h 2379703"/>
              <a:gd name="connsiteX2" fmla="*/ 4099353 w 4099354"/>
              <a:gd name="connsiteY2" fmla="*/ 1281543 h 2379703"/>
              <a:gd name="connsiteX3" fmla="*/ 4099354 w 4099354"/>
              <a:gd name="connsiteY3" fmla="*/ 2377176 h 2379703"/>
              <a:gd name="connsiteX4" fmla="*/ 1641238 w 4099354"/>
              <a:gd name="connsiteY4" fmla="*/ 2379703 h 2379703"/>
              <a:gd name="connsiteX5" fmla="*/ 1644478 w 4099354"/>
              <a:gd name="connsiteY5" fmla="*/ 1322732 h 2379703"/>
              <a:gd name="connsiteX6" fmla="*/ 1908 w 4099354"/>
              <a:gd name="connsiteY6" fmla="*/ 1321829 h 2379703"/>
              <a:gd name="connsiteX7" fmla="*/ 0 w 4099354"/>
              <a:gd name="connsiteY7" fmla="*/ 216 h 2379703"/>
              <a:gd name="connsiteX0" fmla="*/ 0 w 4099354"/>
              <a:gd name="connsiteY0" fmla="*/ 216 h 2379703"/>
              <a:gd name="connsiteX1" fmla="*/ 1512522 w 4099354"/>
              <a:gd name="connsiteY1" fmla="*/ 0 h 2379703"/>
              <a:gd name="connsiteX2" fmla="*/ 3362946 w 4099354"/>
              <a:gd name="connsiteY2" fmla="*/ 905131 h 2379703"/>
              <a:gd name="connsiteX3" fmla="*/ 4099353 w 4099354"/>
              <a:gd name="connsiteY3" fmla="*/ 1281543 h 2379703"/>
              <a:gd name="connsiteX4" fmla="*/ 4099354 w 4099354"/>
              <a:gd name="connsiteY4" fmla="*/ 2377176 h 2379703"/>
              <a:gd name="connsiteX5" fmla="*/ 1641238 w 4099354"/>
              <a:gd name="connsiteY5" fmla="*/ 2379703 h 2379703"/>
              <a:gd name="connsiteX6" fmla="*/ 1644478 w 4099354"/>
              <a:gd name="connsiteY6" fmla="*/ 1322732 h 2379703"/>
              <a:gd name="connsiteX7" fmla="*/ 1908 w 4099354"/>
              <a:gd name="connsiteY7" fmla="*/ 1321829 h 2379703"/>
              <a:gd name="connsiteX8" fmla="*/ 0 w 4099354"/>
              <a:gd name="connsiteY8" fmla="*/ 216 h 2379703"/>
              <a:gd name="connsiteX0" fmla="*/ 0 w 4099354"/>
              <a:gd name="connsiteY0" fmla="*/ 216 h 2379703"/>
              <a:gd name="connsiteX1" fmla="*/ 1512522 w 4099354"/>
              <a:gd name="connsiteY1" fmla="*/ 0 h 2379703"/>
              <a:gd name="connsiteX2" fmla="*/ 2267314 w 4099354"/>
              <a:gd name="connsiteY2" fmla="*/ 1168742 h 2379703"/>
              <a:gd name="connsiteX3" fmla="*/ 4099353 w 4099354"/>
              <a:gd name="connsiteY3" fmla="*/ 1281543 h 2379703"/>
              <a:gd name="connsiteX4" fmla="*/ 4099354 w 4099354"/>
              <a:gd name="connsiteY4" fmla="*/ 2377176 h 2379703"/>
              <a:gd name="connsiteX5" fmla="*/ 1641238 w 4099354"/>
              <a:gd name="connsiteY5" fmla="*/ 2379703 h 2379703"/>
              <a:gd name="connsiteX6" fmla="*/ 1644478 w 4099354"/>
              <a:gd name="connsiteY6" fmla="*/ 1322732 h 2379703"/>
              <a:gd name="connsiteX7" fmla="*/ 1908 w 4099354"/>
              <a:gd name="connsiteY7" fmla="*/ 1321829 h 2379703"/>
              <a:gd name="connsiteX8" fmla="*/ 0 w 4099354"/>
              <a:gd name="connsiteY8" fmla="*/ 216 h 2379703"/>
              <a:gd name="connsiteX0" fmla="*/ 0 w 4099354"/>
              <a:gd name="connsiteY0" fmla="*/ 216 h 2379703"/>
              <a:gd name="connsiteX1" fmla="*/ 1512522 w 4099354"/>
              <a:gd name="connsiteY1" fmla="*/ 0 h 2379703"/>
              <a:gd name="connsiteX2" fmla="*/ 2044892 w 4099354"/>
              <a:gd name="connsiteY2" fmla="*/ 1457066 h 2379703"/>
              <a:gd name="connsiteX3" fmla="*/ 4099353 w 4099354"/>
              <a:gd name="connsiteY3" fmla="*/ 1281543 h 2379703"/>
              <a:gd name="connsiteX4" fmla="*/ 4099354 w 4099354"/>
              <a:gd name="connsiteY4" fmla="*/ 2377176 h 2379703"/>
              <a:gd name="connsiteX5" fmla="*/ 1641238 w 4099354"/>
              <a:gd name="connsiteY5" fmla="*/ 2379703 h 2379703"/>
              <a:gd name="connsiteX6" fmla="*/ 1644478 w 4099354"/>
              <a:gd name="connsiteY6" fmla="*/ 1322732 h 2379703"/>
              <a:gd name="connsiteX7" fmla="*/ 1908 w 4099354"/>
              <a:gd name="connsiteY7" fmla="*/ 1321829 h 2379703"/>
              <a:gd name="connsiteX8" fmla="*/ 0 w 4099354"/>
              <a:gd name="connsiteY8" fmla="*/ 216 h 2379703"/>
              <a:gd name="connsiteX0" fmla="*/ 0 w 4099354"/>
              <a:gd name="connsiteY0" fmla="*/ 216 h 2379703"/>
              <a:gd name="connsiteX1" fmla="*/ 1512522 w 4099354"/>
              <a:gd name="connsiteY1" fmla="*/ 0 h 2379703"/>
              <a:gd name="connsiteX2" fmla="*/ 2086081 w 4099354"/>
              <a:gd name="connsiteY2" fmla="*/ 2165520 h 2379703"/>
              <a:gd name="connsiteX3" fmla="*/ 4099353 w 4099354"/>
              <a:gd name="connsiteY3" fmla="*/ 1281543 h 2379703"/>
              <a:gd name="connsiteX4" fmla="*/ 4099354 w 4099354"/>
              <a:gd name="connsiteY4" fmla="*/ 2377176 h 2379703"/>
              <a:gd name="connsiteX5" fmla="*/ 1641238 w 4099354"/>
              <a:gd name="connsiteY5" fmla="*/ 2379703 h 2379703"/>
              <a:gd name="connsiteX6" fmla="*/ 1644478 w 4099354"/>
              <a:gd name="connsiteY6" fmla="*/ 1322732 h 2379703"/>
              <a:gd name="connsiteX7" fmla="*/ 1908 w 4099354"/>
              <a:gd name="connsiteY7" fmla="*/ 1321829 h 2379703"/>
              <a:gd name="connsiteX8" fmla="*/ 0 w 4099354"/>
              <a:gd name="connsiteY8" fmla="*/ 216 h 2379703"/>
              <a:gd name="connsiteX0" fmla="*/ 0 w 4099354"/>
              <a:gd name="connsiteY0" fmla="*/ 216 h 2379703"/>
              <a:gd name="connsiteX1" fmla="*/ 1512522 w 4099354"/>
              <a:gd name="connsiteY1" fmla="*/ 0 h 2379703"/>
              <a:gd name="connsiteX2" fmla="*/ 2283790 w 4099354"/>
              <a:gd name="connsiteY2" fmla="*/ 1284071 h 2379703"/>
              <a:gd name="connsiteX3" fmla="*/ 4099353 w 4099354"/>
              <a:gd name="connsiteY3" fmla="*/ 1281543 h 2379703"/>
              <a:gd name="connsiteX4" fmla="*/ 4099354 w 4099354"/>
              <a:gd name="connsiteY4" fmla="*/ 2377176 h 2379703"/>
              <a:gd name="connsiteX5" fmla="*/ 1641238 w 4099354"/>
              <a:gd name="connsiteY5" fmla="*/ 2379703 h 2379703"/>
              <a:gd name="connsiteX6" fmla="*/ 1644478 w 4099354"/>
              <a:gd name="connsiteY6" fmla="*/ 1322732 h 2379703"/>
              <a:gd name="connsiteX7" fmla="*/ 1908 w 4099354"/>
              <a:gd name="connsiteY7" fmla="*/ 1321829 h 2379703"/>
              <a:gd name="connsiteX8" fmla="*/ 0 w 4099354"/>
              <a:gd name="connsiteY8" fmla="*/ 216 h 2379703"/>
              <a:gd name="connsiteX0" fmla="*/ 0 w 4099354"/>
              <a:gd name="connsiteY0" fmla="*/ 216 h 2379703"/>
              <a:gd name="connsiteX1" fmla="*/ 2278641 w 4099354"/>
              <a:gd name="connsiteY1" fmla="*/ 0 h 2379703"/>
              <a:gd name="connsiteX2" fmla="*/ 2283790 w 4099354"/>
              <a:gd name="connsiteY2" fmla="*/ 1284071 h 2379703"/>
              <a:gd name="connsiteX3" fmla="*/ 4099353 w 4099354"/>
              <a:gd name="connsiteY3" fmla="*/ 1281543 h 2379703"/>
              <a:gd name="connsiteX4" fmla="*/ 4099354 w 4099354"/>
              <a:gd name="connsiteY4" fmla="*/ 2377176 h 2379703"/>
              <a:gd name="connsiteX5" fmla="*/ 1641238 w 4099354"/>
              <a:gd name="connsiteY5" fmla="*/ 2379703 h 2379703"/>
              <a:gd name="connsiteX6" fmla="*/ 1644478 w 4099354"/>
              <a:gd name="connsiteY6" fmla="*/ 1322732 h 2379703"/>
              <a:gd name="connsiteX7" fmla="*/ 1908 w 4099354"/>
              <a:gd name="connsiteY7" fmla="*/ 1321829 h 2379703"/>
              <a:gd name="connsiteX8" fmla="*/ 0 w 4099354"/>
              <a:gd name="connsiteY8" fmla="*/ 216 h 2379703"/>
              <a:gd name="connsiteX0" fmla="*/ 0 w 4099354"/>
              <a:gd name="connsiteY0" fmla="*/ 0 h 2379487"/>
              <a:gd name="connsiteX1" fmla="*/ 2286879 w 4099354"/>
              <a:gd name="connsiteY1" fmla="*/ 8021 h 2379487"/>
              <a:gd name="connsiteX2" fmla="*/ 2283790 w 4099354"/>
              <a:gd name="connsiteY2" fmla="*/ 1283855 h 2379487"/>
              <a:gd name="connsiteX3" fmla="*/ 4099353 w 4099354"/>
              <a:gd name="connsiteY3" fmla="*/ 1281327 h 2379487"/>
              <a:gd name="connsiteX4" fmla="*/ 4099354 w 4099354"/>
              <a:gd name="connsiteY4" fmla="*/ 2376960 h 2379487"/>
              <a:gd name="connsiteX5" fmla="*/ 1641238 w 4099354"/>
              <a:gd name="connsiteY5" fmla="*/ 2379487 h 2379487"/>
              <a:gd name="connsiteX6" fmla="*/ 1644478 w 4099354"/>
              <a:gd name="connsiteY6" fmla="*/ 1322516 h 2379487"/>
              <a:gd name="connsiteX7" fmla="*/ 1908 w 4099354"/>
              <a:gd name="connsiteY7" fmla="*/ 1321613 h 2379487"/>
              <a:gd name="connsiteX8" fmla="*/ 0 w 4099354"/>
              <a:gd name="connsiteY8" fmla="*/ 0 h 2379487"/>
              <a:gd name="connsiteX0" fmla="*/ 0 w 4099354"/>
              <a:gd name="connsiteY0" fmla="*/ 217 h 2379704"/>
              <a:gd name="connsiteX1" fmla="*/ 2278641 w 4099354"/>
              <a:gd name="connsiteY1" fmla="*/ 0 h 2379704"/>
              <a:gd name="connsiteX2" fmla="*/ 2283790 w 4099354"/>
              <a:gd name="connsiteY2" fmla="*/ 1284072 h 2379704"/>
              <a:gd name="connsiteX3" fmla="*/ 4099353 w 4099354"/>
              <a:gd name="connsiteY3" fmla="*/ 1281544 h 2379704"/>
              <a:gd name="connsiteX4" fmla="*/ 4099354 w 4099354"/>
              <a:gd name="connsiteY4" fmla="*/ 2377177 h 2379704"/>
              <a:gd name="connsiteX5" fmla="*/ 1641238 w 4099354"/>
              <a:gd name="connsiteY5" fmla="*/ 2379704 h 2379704"/>
              <a:gd name="connsiteX6" fmla="*/ 1644478 w 4099354"/>
              <a:gd name="connsiteY6" fmla="*/ 1322733 h 2379704"/>
              <a:gd name="connsiteX7" fmla="*/ 1908 w 4099354"/>
              <a:gd name="connsiteY7" fmla="*/ 1321830 h 2379704"/>
              <a:gd name="connsiteX8" fmla="*/ 0 w 4099354"/>
              <a:gd name="connsiteY8" fmla="*/ 217 h 2379704"/>
              <a:gd name="connsiteX0" fmla="*/ 0 w 4099354"/>
              <a:gd name="connsiteY0" fmla="*/ 217 h 2379704"/>
              <a:gd name="connsiteX1" fmla="*/ 2286879 w 4099354"/>
              <a:gd name="connsiteY1" fmla="*/ 0 h 2379704"/>
              <a:gd name="connsiteX2" fmla="*/ 2283790 w 4099354"/>
              <a:gd name="connsiteY2" fmla="*/ 1284072 h 2379704"/>
              <a:gd name="connsiteX3" fmla="*/ 4099353 w 4099354"/>
              <a:gd name="connsiteY3" fmla="*/ 1281544 h 2379704"/>
              <a:gd name="connsiteX4" fmla="*/ 4099354 w 4099354"/>
              <a:gd name="connsiteY4" fmla="*/ 2377177 h 2379704"/>
              <a:gd name="connsiteX5" fmla="*/ 1641238 w 4099354"/>
              <a:gd name="connsiteY5" fmla="*/ 2379704 h 2379704"/>
              <a:gd name="connsiteX6" fmla="*/ 1644478 w 4099354"/>
              <a:gd name="connsiteY6" fmla="*/ 1322733 h 2379704"/>
              <a:gd name="connsiteX7" fmla="*/ 1908 w 4099354"/>
              <a:gd name="connsiteY7" fmla="*/ 1321830 h 2379704"/>
              <a:gd name="connsiteX8" fmla="*/ 0 w 4099354"/>
              <a:gd name="connsiteY8" fmla="*/ 217 h 2379704"/>
              <a:gd name="connsiteX0" fmla="*/ 0 w 4692477"/>
              <a:gd name="connsiteY0" fmla="*/ 217 h 2379704"/>
              <a:gd name="connsiteX1" fmla="*/ 2286879 w 4692477"/>
              <a:gd name="connsiteY1" fmla="*/ 0 h 2379704"/>
              <a:gd name="connsiteX2" fmla="*/ 2283790 w 4692477"/>
              <a:gd name="connsiteY2" fmla="*/ 1284072 h 2379704"/>
              <a:gd name="connsiteX3" fmla="*/ 4692477 w 4692477"/>
              <a:gd name="connsiteY3" fmla="*/ 1281544 h 2379704"/>
              <a:gd name="connsiteX4" fmla="*/ 4099354 w 4692477"/>
              <a:gd name="connsiteY4" fmla="*/ 2377177 h 2379704"/>
              <a:gd name="connsiteX5" fmla="*/ 1641238 w 4692477"/>
              <a:gd name="connsiteY5" fmla="*/ 2379704 h 2379704"/>
              <a:gd name="connsiteX6" fmla="*/ 1644478 w 4692477"/>
              <a:gd name="connsiteY6" fmla="*/ 1322733 h 2379704"/>
              <a:gd name="connsiteX7" fmla="*/ 1908 w 4692477"/>
              <a:gd name="connsiteY7" fmla="*/ 1321830 h 2379704"/>
              <a:gd name="connsiteX8" fmla="*/ 0 w 4692477"/>
              <a:gd name="connsiteY8" fmla="*/ 217 h 2379704"/>
              <a:gd name="connsiteX0" fmla="*/ 0 w 4692478"/>
              <a:gd name="connsiteY0" fmla="*/ 217 h 2379704"/>
              <a:gd name="connsiteX1" fmla="*/ 2286879 w 4692478"/>
              <a:gd name="connsiteY1" fmla="*/ 0 h 2379704"/>
              <a:gd name="connsiteX2" fmla="*/ 2283790 w 4692478"/>
              <a:gd name="connsiteY2" fmla="*/ 1284072 h 2379704"/>
              <a:gd name="connsiteX3" fmla="*/ 4692477 w 4692478"/>
              <a:gd name="connsiteY3" fmla="*/ 1281544 h 2379704"/>
              <a:gd name="connsiteX4" fmla="*/ 4692478 w 4692478"/>
              <a:gd name="connsiteY4" fmla="*/ 2377177 h 2379704"/>
              <a:gd name="connsiteX5" fmla="*/ 1641238 w 4692478"/>
              <a:gd name="connsiteY5" fmla="*/ 2379704 h 2379704"/>
              <a:gd name="connsiteX6" fmla="*/ 1644478 w 4692478"/>
              <a:gd name="connsiteY6" fmla="*/ 1322733 h 2379704"/>
              <a:gd name="connsiteX7" fmla="*/ 1908 w 4692478"/>
              <a:gd name="connsiteY7" fmla="*/ 1321830 h 2379704"/>
              <a:gd name="connsiteX8" fmla="*/ 0 w 4692478"/>
              <a:gd name="connsiteY8" fmla="*/ 217 h 2379704"/>
              <a:gd name="connsiteX0" fmla="*/ 0 w 4692478"/>
              <a:gd name="connsiteY0" fmla="*/ 217 h 2379704"/>
              <a:gd name="connsiteX1" fmla="*/ 4642901 w 4692478"/>
              <a:gd name="connsiteY1" fmla="*/ 0 h 2379704"/>
              <a:gd name="connsiteX2" fmla="*/ 2283790 w 4692478"/>
              <a:gd name="connsiteY2" fmla="*/ 1284072 h 2379704"/>
              <a:gd name="connsiteX3" fmla="*/ 4692477 w 4692478"/>
              <a:gd name="connsiteY3" fmla="*/ 1281544 h 2379704"/>
              <a:gd name="connsiteX4" fmla="*/ 4692478 w 4692478"/>
              <a:gd name="connsiteY4" fmla="*/ 2377177 h 2379704"/>
              <a:gd name="connsiteX5" fmla="*/ 1641238 w 4692478"/>
              <a:gd name="connsiteY5" fmla="*/ 2379704 h 2379704"/>
              <a:gd name="connsiteX6" fmla="*/ 1644478 w 4692478"/>
              <a:gd name="connsiteY6" fmla="*/ 1322733 h 2379704"/>
              <a:gd name="connsiteX7" fmla="*/ 1908 w 4692478"/>
              <a:gd name="connsiteY7" fmla="*/ 1321830 h 2379704"/>
              <a:gd name="connsiteX8" fmla="*/ 0 w 4692478"/>
              <a:gd name="connsiteY8" fmla="*/ 217 h 2379704"/>
              <a:gd name="connsiteX0" fmla="*/ 0 w 5001877"/>
              <a:gd name="connsiteY0" fmla="*/ 217 h 2379704"/>
              <a:gd name="connsiteX1" fmla="*/ 4642901 w 5001877"/>
              <a:gd name="connsiteY1" fmla="*/ 0 h 2379704"/>
              <a:gd name="connsiteX2" fmla="*/ 4692477 w 5001877"/>
              <a:gd name="connsiteY2" fmla="*/ 1281544 h 2379704"/>
              <a:gd name="connsiteX3" fmla="*/ 4692478 w 5001877"/>
              <a:gd name="connsiteY3" fmla="*/ 2377177 h 2379704"/>
              <a:gd name="connsiteX4" fmla="*/ 1641238 w 5001877"/>
              <a:gd name="connsiteY4" fmla="*/ 2379704 h 2379704"/>
              <a:gd name="connsiteX5" fmla="*/ 1644478 w 5001877"/>
              <a:gd name="connsiteY5" fmla="*/ 1322733 h 2379704"/>
              <a:gd name="connsiteX6" fmla="*/ 1908 w 5001877"/>
              <a:gd name="connsiteY6" fmla="*/ 1321830 h 2379704"/>
              <a:gd name="connsiteX7" fmla="*/ 0 w 5001877"/>
              <a:gd name="connsiteY7" fmla="*/ 217 h 2379704"/>
              <a:gd name="connsiteX0" fmla="*/ 0 w 5001877"/>
              <a:gd name="connsiteY0" fmla="*/ 217 h 2379810"/>
              <a:gd name="connsiteX1" fmla="*/ 4642901 w 5001877"/>
              <a:gd name="connsiteY1" fmla="*/ 0 h 2379810"/>
              <a:gd name="connsiteX2" fmla="*/ 4692477 w 5001877"/>
              <a:gd name="connsiteY2" fmla="*/ 1281544 h 2379810"/>
              <a:gd name="connsiteX3" fmla="*/ 4692478 w 5001877"/>
              <a:gd name="connsiteY3" fmla="*/ 2377177 h 2379810"/>
              <a:gd name="connsiteX4" fmla="*/ 1641238 w 5001877"/>
              <a:gd name="connsiteY4" fmla="*/ 2379704 h 2379810"/>
              <a:gd name="connsiteX5" fmla="*/ 1644478 w 5001877"/>
              <a:gd name="connsiteY5" fmla="*/ 1322733 h 2379810"/>
              <a:gd name="connsiteX6" fmla="*/ 1908 w 5001877"/>
              <a:gd name="connsiteY6" fmla="*/ 1321830 h 2379810"/>
              <a:gd name="connsiteX7" fmla="*/ 0 w 5001877"/>
              <a:gd name="connsiteY7" fmla="*/ 217 h 2379810"/>
              <a:gd name="connsiteX0" fmla="*/ 0 w 5001877"/>
              <a:gd name="connsiteY0" fmla="*/ 217 h 2379810"/>
              <a:gd name="connsiteX1" fmla="*/ 4642901 w 5001877"/>
              <a:gd name="connsiteY1" fmla="*/ 0 h 2379810"/>
              <a:gd name="connsiteX2" fmla="*/ 4692477 w 5001877"/>
              <a:gd name="connsiteY2" fmla="*/ 1281544 h 2379810"/>
              <a:gd name="connsiteX3" fmla="*/ 4692478 w 5001877"/>
              <a:gd name="connsiteY3" fmla="*/ 2377177 h 2379810"/>
              <a:gd name="connsiteX4" fmla="*/ 2324978 w 5001877"/>
              <a:gd name="connsiteY4" fmla="*/ 2379704 h 2379810"/>
              <a:gd name="connsiteX5" fmla="*/ 1644478 w 5001877"/>
              <a:gd name="connsiteY5" fmla="*/ 1322733 h 2379810"/>
              <a:gd name="connsiteX6" fmla="*/ 1908 w 5001877"/>
              <a:gd name="connsiteY6" fmla="*/ 1321830 h 2379810"/>
              <a:gd name="connsiteX7" fmla="*/ 0 w 5001877"/>
              <a:gd name="connsiteY7" fmla="*/ 217 h 2379810"/>
              <a:gd name="connsiteX0" fmla="*/ 0 w 5001877"/>
              <a:gd name="connsiteY0" fmla="*/ 217 h 2379812"/>
              <a:gd name="connsiteX1" fmla="*/ 4642901 w 5001877"/>
              <a:gd name="connsiteY1" fmla="*/ 0 h 2379812"/>
              <a:gd name="connsiteX2" fmla="*/ 4692477 w 5001877"/>
              <a:gd name="connsiteY2" fmla="*/ 1281544 h 2379812"/>
              <a:gd name="connsiteX3" fmla="*/ 4692478 w 5001877"/>
              <a:gd name="connsiteY3" fmla="*/ 2377177 h 2379812"/>
              <a:gd name="connsiteX4" fmla="*/ 2324978 w 5001877"/>
              <a:gd name="connsiteY4" fmla="*/ 2379704 h 2379812"/>
              <a:gd name="connsiteX5" fmla="*/ 1413819 w 5001877"/>
              <a:gd name="connsiteY5" fmla="*/ 1330971 h 2379812"/>
              <a:gd name="connsiteX6" fmla="*/ 1908 w 5001877"/>
              <a:gd name="connsiteY6" fmla="*/ 1321830 h 2379812"/>
              <a:gd name="connsiteX7" fmla="*/ 0 w 5001877"/>
              <a:gd name="connsiteY7" fmla="*/ 217 h 2379812"/>
              <a:gd name="connsiteX0" fmla="*/ 0 w 5001877"/>
              <a:gd name="connsiteY0" fmla="*/ 217 h 2379810"/>
              <a:gd name="connsiteX1" fmla="*/ 4642901 w 5001877"/>
              <a:gd name="connsiteY1" fmla="*/ 0 h 2379810"/>
              <a:gd name="connsiteX2" fmla="*/ 4692477 w 5001877"/>
              <a:gd name="connsiteY2" fmla="*/ 1281544 h 2379810"/>
              <a:gd name="connsiteX3" fmla="*/ 4692478 w 5001877"/>
              <a:gd name="connsiteY3" fmla="*/ 2377177 h 2379810"/>
              <a:gd name="connsiteX4" fmla="*/ 2324978 w 5001877"/>
              <a:gd name="connsiteY4" fmla="*/ 2379704 h 2379810"/>
              <a:gd name="connsiteX5" fmla="*/ 1389105 w 5001877"/>
              <a:gd name="connsiteY5" fmla="*/ 1322733 h 2379810"/>
              <a:gd name="connsiteX6" fmla="*/ 1908 w 5001877"/>
              <a:gd name="connsiteY6" fmla="*/ 1321830 h 2379810"/>
              <a:gd name="connsiteX7" fmla="*/ 0 w 5001877"/>
              <a:gd name="connsiteY7" fmla="*/ 217 h 2379810"/>
              <a:gd name="connsiteX0" fmla="*/ 0 w 5001877"/>
              <a:gd name="connsiteY0" fmla="*/ 217 h 2379704"/>
              <a:gd name="connsiteX1" fmla="*/ 4642901 w 5001877"/>
              <a:gd name="connsiteY1" fmla="*/ 0 h 2379704"/>
              <a:gd name="connsiteX2" fmla="*/ 4692477 w 5001877"/>
              <a:gd name="connsiteY2" fmla="*/ 1281544 h 2379704"/>
              <a:gd name="connsiteX3" fmla="*/ 4692478 w 5001877"/>
              <a:gd name="connsiteY3" fmla="*/ 2377177 h 2379704"/>
              <a:gd name="connsiteX4" fmla="*/ 2324978 w 5001877"/>
              <a:gd name="connsiteY4" fmla="*/ 2379704 h 2379704"/>
              <a:gd name="connsiteX5" fmla="*/ 1389105 w 5001877"/>
              <a:gd name="connsiteY5" fmla="*/ 1322733 h 2379704"/>
              <a:gd name="connsiteX6" fmla="*/ 1908 w 5001877"/>
              <a:gd name="connsiteY6" fmla="*/ 1321830 h 2379704"/>
              <a:gd name="connsiteX7" fmla="*/ 0 w 5001877"/>
              <a:gd name="connsiteY7" fmla="*/ 217 h 2379704"/>
              <a:gd name="connsiteX0" fmla="*/ 0 w 5001877"/>
              <a:gd name="connsiteY0" fmla="*/ 217 h 2379704"/>
              <a:gd name="connsiteX1" fmla="*/ 4642901 w 5001877"/>
              <a:gd name="connsiteY1" fmla="*/ 0 h 2379704"/>
              <a:gd name="connsiteX2" fmla="*/ 4692477 w 5001877"/>
              <a:gd name="connsiteY2" fmla="*/ 1281544 h 2379704"/>
              <a:gd name="connsiteX3" fmla="*/ 4692478 w 5001877"/>
              <a:gd name="connsiteY3" fmla="*/ 2377177 h 2379704"/>
              <a:gd name="connsiteX4" fmla="*/ 2324978 w 5001877"/>
              <a:gd name="connsiteY4" fmla="*/ 2379704 h 2379704"/>
              <a:gd name="connsiteX5" fmla="*/ 1389105 w 5001877"/>
              <a:gd name="connsiteY5" fmla="*/ 1322733 h 2379704"/>
              <a:gd name="connsiteX6" fmla="*/ 1908 w 5001877"/>
              <a:gd name="connsiteY6" fmla="*/ 1321830 h 2379704"/>
              <a:gd name="connsiteX7" fmla="*/ 0 w 5001877"/>
              <a:gd name="connsiteY7" fmla="*/ 217 h 2379704"/>
              <a:gd name="connsiteX0" fmla="*/ 291629 w 5293506"/>
              <a:gd name="connsiteY0" fmla="*/ 217 h 2379704"/>
              <a:gd name="connsiteX1" fmla="*/ 4934530 w 5293506"/>
              <a:gd name="connsiteY1" fmla="*/ 0 h 2379704"/>
              <a:gd name="connsiteX2" fmla="*/ 4984106 w 5293506"/>
              <a:gd name="connsiteY2" fmla="*/ 1281544 h 2379704"/>
              <a:gd name="connsiteX3" fmla="*/ 4984107 w 5293506"/>
              <a:gd name="connsiteY3" fmla="*/ 2377177 h 2379704"/>
              <a:gd name="connsiteX4" fmla="*/ 2616607 w 5293506"/>
              <a:gd name="connsiteY4" fmla="*/ 2379704 h 2379704"/>
              <a:gd name="connsiteX5" fmla="*/ 1680734 w 5293506"/>
              <a:gd name="connsiteY5" fmla="*/ 1322733 h 2379704"/>
              <a:gd name="connsiteX6" fmla="*/ 293537 w 5293506"/>
              <a:gd name="connsiteY6" fmla="*/ 1321830 h 2379704"/>
              <a:gd name="connsiteX7" fmla="*/ 291629 w 5293506"/>
              <a:gd name="connsiteY7" fmla="*/ 217 h 2379704"/>
              <a:gd name="connsiteX0" fmla="*/ 474943 w 5476820"/>
              <a:gd name="connsiteY0" fmla="*/ 217 h 2379704"/>
              <a:gd name="connsiteX1" fmla="*/ 5117844 w 5476820"/>
              <a:gd name="connsiteY1" fmla="*/ 0 h 2379704"/>
              <a:gd name="connsiteX2" fmla="*/ 5167420 w 5476820"/>
              <a:gd name="connsiteY2" fmla="*/ 1281544 h 2379704"/>
              <a:gd name="connsiteX3" fmla="*/ 5167421 w 5476820"/>
              <a:gd name="connsiteY3" fmla="*/ 2377177 h 2379704"/>
              <a:gd name="connsiteX4" fmla="*/ 2799921 w 5476820"/>
              <a:gd name="connsiteY4" fmla="*/ 2379704 h 2379704"/>
              <a:gd name="connsiteX5" fmla="*/ 1864048 w 5476820"/>
              <a:gd name="connsiteY5" fmla="*/ 1322733 h 2379704"/>
              <a:gd name="connsiteX6" fmla="*/ 476851 w 5476820"/>
              <a:gd name="connsiteY6" fmla="*/ 1321830 h 2379704"/>
              <a:gd name="connsiteX7" fmla="*/ 474943 w 5476820"/>
              <a:gd name="connsiteY7" fmla="*/ 217 h 2379704"/>
              <a:gd name="connsiteX0" fmla="*/ 566642 w 5568519"/>
              <a:gd name="connsiteY0" fmla="*/ 217 h 2379704"/>
              <a:gd name="connsiteX1" fmla="*/ 5209543 w 5568519"/>
              <a:gd name="connsiteY1" fmla="*/ 0 h 2379704"/>
              <a:gd name="connsiteX2" fmla="*/ 5259119 w 5568519"/>
              <a:gd name="connsiteY2" fmla="*/ 1281544 h 2379704"/>
              <a:gd name="connsiteX3" fmla="*/ 5259120 w 5568519"/>
              <a:gd name="connsiteY3" fmla="*/ 2377177 h 2379704"/>
              <a:gd name="connsiteX4" fmla="*/ 2891620 w 5568519"/>
              <a:gd name="connsiteY4" fmla="*/ 2379704 h 2379704"/>
              <a:gd name="connsiteX5" fmla="*/ 1955747 w 5568519"/>
              <a:gd name="connsiteY5" fmla="*/ 1322733 h 2379704"/>
              <a:gd name="connsiteX6" fmla="*/ 568550 w 5568519"/>
              <a:gd name="connsiteY6" fmla="*/ 1321830 h 2379704"/>
              <a:gd name="connsiteX7" fmla="*/ 566642 w 5568519"/>
              <a:gd name="connsiteY7" fmla="*/ 217 h 2379704"/>
              <a:gd name="connsiteX0" fmla="*/ 638509 w 5640386"/>
              <a:gd name="connsiteY0" fmla="*/ 217 h 2379704"/>
              <a:gd name="connsiteX1" fmla="*/ 5281410 w 5640386"/>
              <a:gd name="connsiteY1" fmla="*/ 0 h 2379704"/>
              <a:gd name="connsiteX2" fmla="*/ 5330986 w 5640386"/>
              <a:gd name="connsiteY2" fmla="*/ 1281544 h 2379704"/>
              <a:gd name="connsiteX3" fmla="*/ 5330987 w 5640386"/>
              <a:gd name="connsiteY3" fmla="*/ 2377177 h 2379704"/>
              <a:gd name="connsiteX4" fmla="*/ 2963487 w 5640386"/>
              <a:gd name="connsiteY4" fmla="*/ 2379704 h 2379704"/>
              <a:gd name="connsiteX5" fmla="*/ 2027614 w 5640386"/>
              <a:gd name="connsiteY5" fmla="*/ 1322733 h 2379704"/>
              <a:gd name="connsiteX6" fmla="*/ 640417 w 5640386"/>
              <a:gd name="connsiteY6" fmla="*/ 1321830 h 2379704"/>
              <a:gd name="connsiteX7" fmla="*/ 638509 w 5640386"/>
              <a:gd name="connsiteY7" fmla="*/ 217 h 2379704"/>
              <a:gd name="connsiteX0" fmla="*/ 638509 w 5640386"/>
              <a:gd name="connsiteY0" fmla="*/ 217 h 2379704"/>
              <a:gd name="connsiteX1" fmla="*/ 5281410 w 5640386"/>
              <a:gd name="connsiteY1" fmla="*/ 0 h 2379704"/>
              <a:gd name="connsiteX2" fmla="*/ 5330986 w 5640386"/>
              <a:gd name="connsiteY2" fmla="*/ 1281544 h 2379704"/>
              <a:gd name="connsiteX3" fmla="*/ 5330987 w 5640386"/>
              <a:gd name="connsiteY3" fmla="*/ 2377177 h 2379704"/>
              <a:gd name="connsiteX4" fmla="*/ 2362125 w 5640386"/>
              <a:gd name="connsiteY4" fmla="*/ 2379704 h 2379704"/>
              <a:gd name="connsiteX5" fmla="*/ 2027614 w 5640386"/>
              <a:gd name="connsiteY5" fmla="*/ 1322733 h 2379704"/>
              <a:gd name="connsiteX6" fmla="*/ 640417 w 5640386"/>
              <a:gd name="connsiteY6" fmla="*/ 1321830 h 2379704"/>
              <a:gd name="connsiteX7" fmla="*/ 638509 w 5640386"/>
              <a:gd name="connsiteY7" fmla="*/ 217 h 2379704"/>
              <a:gd name="connsiteX0" fmla="*/ 638509 w 5640386"/>
              <a:gd name="connsiteY0" fmla="*/ 217 h 2379704"/>
              <a:gd name="connsiteX1" fmla="*/ 5281410 w 5640386"/>
              <a:gd name="connsiteY1" fmla="*/ 0 h 2379704"/>
              <a:gd name="connsiteX2" fmla="*/ 5330986 w 5640386"/>
              <a:gd name="connsiteY2" fmla="*/ 1281544 h 2379704"/>
              <a:gd name="connsiteX3" fmla="*/ 5330987 w 5640386"/>
              <a:gd name="connsiteY3" fmla="*/ 2377177 h 2379704"/>
              <a:gd name="connsiteX4" fmla="*/ 2362125 w 5640386"/>
              <a:gd name="connsiteY4" fmla="*/ 2379704 h 2379704"/>
              <a:gd name="connsiteX5" fmla="*/ 1492155 w 5640386"/>
              <a:gd name="connsiteY5" fmla="*/ 1330971 h 2379704"/>
              <a:gd name="connsiteX6" fmla="*/ 640417 w 5640386"/>
              <a:gd name="connsiteY6" fmla="*/ 1321830 h 2379704"/>
              <a:gd name="connsiteX7" fmla="*/ 638509 w 5640386"/>
              <a:gd name="connsiteY7" fmla="*/ 217 h 2379704"/>
              <a:gd name="connsiteX0" fmla="*/ 638509 w 5640386"/>
              <a:gd name="connsiteY0" fmla="*/ 217 h 2379704"/>
              <a:gd name="connsiteX1" fmla="*/ 5281410 w 5640386"/>
              <a:gd name="connsiteY1" fmla="*/ 0 h 2379704"/>
              <a:gd name="connsiteX2" fmla="*/ 5330986 w 5640386"/>
              <a:gd name="connsiteY2" fmla="*/ 1281544 h 2379704"/>
              <a:gd name="connsiteX3" fmla="*/ 5330987 w 5640386"/>
              <a:gd name="connsiteY3" fmla="*/ 2377177 h 2379704"/>
              <a:gd name="connsiteX4" fmla="*/ 2362125 w 5640386"/>
              <a:gd name="connsiteY4" fmla="*/ 2379704 h 2379704"/>
              <a:gd name="connsiteX5" fmla="*/ 1689863 w 5640386"/>
              <a:gd name="connsiteY5" fmla="*/ 1330971 h 2379704"/>
              <a:gd name="connsiteX6" fmla="*/ 640417 w 5640386"/>
              <a:gd name="connsiteY6" fmla="*/ 1321830 h 2379704"/>
              <a:gd name="connsiteX7" fmla="*/ 638509 w 5640386"/>
              <a:gd name="connsiteY7" fmla="*/ 217 h 2379704"/>
              <a:gd name="connsiteX0" fmla="*/ 638509 w 5640386"/>
              <a:gd name="connsiteY0" fmla="*/ 217 h 2379704"/>
              <a:gd name="connsiteX1" fmla="*/ 5281410 w 5640386"/>
              <a:gd name="connsiteY1" fmla="*/ 0 h 2379704"/>
              <a:gd name="connsiteX2" fmla="*/ 5330986 w 5640386"/>
              <a:gd name="connsiteY2" fmla="*/ 1281544 h 2379704"/>
              <a:gd name="connsiteX3" fmla="*/ 5330987 w 5640386"/>
              <a:gd name="connsiteY3" fmla="*/ 2377177 h 2379704"/>
              <a:gd name="connsiteX4" fmla="*/ 2362125 w 5640386"/>
              <a:gd name="connsiteY4" fmla="*/ 2379704 h 2379704"/>
              <a:gd name="connsiteX5" fmla="*/ 1731052 w 5640386"/>
              <a:gd name="connsiteY5" fmla="*/ 1322733 h 2379704"/>
              <a:gd name="connsiteX6" fmla="*/ 640417 w 5640386"/>
              <a:gd name="connsiteY6" fmla="*/ 1321830 h 2379704"/>
              <a:gd name="connsiteX7" fmla="*/ 638509 w 5640386"/>
              <a:gd name="connsiteY7" fmla="*/ 217 h 2379704"/>
              <a:gd name="connsiteX0" fmla="*/ 638509 w 5640386"/>
              <a:gd name="connsiteY0" fmla="*/ 217 h 2387941"/>
              <a:gd name="connsiteX1" fmla="*/ 5281410 w 5640386"/>
              <a:gd name="connsiteY1" fmla="*/ 0 h 2387941"/>
              <a:gd name="connsiteX2" fmla="*/ 5330986 w 5640386"/>
              <a:gd name="connsiteY2" fmla="*/ 1281544 h 2387941"/>
              <a:gd name="connsiteX3" fmla="*/ 5330987 w 5640386"/>
              <a:gd name="connsiteY3" fmla="*/ 2377177 h 2387941"/>
              <a:gd name="connsiteX4" fmla="*/ 2675163 w 5640386"/>
              <a:gd name="connsiteY4" fmla="*/ 2387941 h 2387941"/>
              <a:gd name="connsiteX5" fmla="*/ 1731052 w 5640386"/>
              <a:gd name="connsiteY5" fmla="*/ 1322733 h 2387941"/>
              <a:gd name="connsiteX6" fmla="*/ 640417 w 5640386"/>
              <a:gd name="connsiteY6" fmla="*/ 1321830 h 2387941"/>
              <a:gd name="connsiteX7" fmla="*/ 638509 w 5640386"/>
              <a:gd name="connsiteY7" fmla="*/ 217 h 2387941"/>
              <a:gd name="connsiteX0" fmla="*/ 638509 w 5640386"/>
              <a:gd name="connsiteY0" fmla="*/ 217 h 2377177"/>
              <a:gd name="connsiteX1" fmla="*/ 5281410 w 5640386"/>
              <a:gd name="connsiteY1" fmla="*/ 0 h 2377177"/>
              <a:gd name="connsiteX2" fmla="*/ 5330986 w 5640386"/>
              <a:gd name="connsiteY2" fmla="*/ 1281544 h 2377177"/>
              <a:gd name="connsiteX3" fmla="*/ 5330987 w 5640386"/>
              <a:gd name="connsiteY3" fmla="*/ 2377177 h 2377177"/>
              <a:gd name="connsiteX4" fmla="*/ 2699876 w 5640386"/>
              <a:gd name="connsiteY4" fmla="*/ 2371465 h 2377177"/>
              <a:gd name="connsiteX5" fmla="*/ 1731052 w 5640386"/>
              <a:gd name="connsiteY5" fmla="*/ 1322733 h 2377177"/>
              <a:gd name="connsiteX6" fmla="*/ 640417 w 5640386"/>
              <a:gd name="connsiteY6" fmla="*/ 1321830 h 2377177"/>
              <a:gd name="connsiteX7" fmla="*/ 638509 w 5640386"/>
              <a:gd name="connsiteY7" fmla="*/ 217 h 2377177"/>
              <a:gd name="connsiteX0" fmla="*/ 638509 w 5640386"/>
              <a:gd name="connsiteY0" fmla="*/ 217 h 2379703"/>
              <a:gd name="connsiteX1" fmla="*/ 5281410 w 5640386"/>
              <a:gd name="connsiteY1" fmla="*/ 0 h 2379703"/>
              <a:gd name="connsiteX2" fmla="*/ 5330986 w 5640386"/>
              <a:gd name="connsiteY2" fmla="*/ 1281544 h 2379703"/>
              <a:gd name="connsiteX3" fmla="*/ 5330987 w 5640386"/>
              <a:gd name="connsiteY3" fmla="*/ 2377177 h 2379703"/>
              <a:gd name="connsiteX4" fmla="*/ 2741065 w 5640386"/>
              <a:gd name="connsiteY4" fmla="*/ 2379703 h 2379703"/>
              <a:gd name="connsiteX5" fmla="*/ 1731052 w 5640386"/>
              <a:gd name="connsiteY5" fmla="*/ 1322733 h 2379703"/>
              <a:gd name="connsiteX6" fmla="*/ 640417 w 5640386"/>
              <a:gd name="connsiteY6" fmla="*/ 1321830 h 2379703"/>
              <a:gd name="connsiteX7" fmla="*/ 638509 w 5640386"/>
              <a:gd name="connsiteY7" fmla="*/ 217 h 2379703"/>
              <a:gd name="connsiteX0" fmla="*/ 638509 w 5640386"/>
              <a:gd name="connsiteY0" fmla="*/ 217 h 2379707"/>
              <a:gd name="connsiteX1" fmla="*/ 5281410 w 5640386"/>
              <a:gd name="connsiteY1" fmla="*/ 0 h 2379707"/>
              <a:gd name="connsiteX2" fmla="*/ 5330986 w 5640386"/>
              <a:gd name="connsiteY2" fmla="*/ 1281544 h 2379707"/>
              <a:gd name="connsiteX3" fmla="*/ 5330987 w 5640386"/>
              <a:gd name="connsiteY3" fmla="*/ 2377177 h 2379707"/>
              <a:gd name="connsiteX4" fmla="*/ 2741065 w 5640386"/>
              <a:gd name="connsiteY4" fmla="*/ 2379703 h 2379707"/>
              <a:gd name="connsiteX5" fmla="*/ 1731052 w 5640386"/>
              <a:gd name="connsiteY5" fmla="*/ 1322733 h 2379707"/>
              <a:gd name="connsiteX6" fmla="*/ 640417 w 5640386"/>
              <a:gd name="connsiteY6" fmla="*/ 1321830 h 2379707"/>
              <a:gd name="connsiteX7" fmla="*/ 638509 w 5640386"/>
              <a:gd name="connsiteY7" fmla="*/ 217 h 237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40386" h="2379707">
                <a:moveTo>
                  <a:pt x="638509" y="217"/>
                </a:moveTo>
                <a:lnTo>
                  <a:pt x="5281410" y="0"/>
                </a:lnTo>
                <a:cubicBezTo>
                  <a:pt x="6063489" y="213554"/>
                  <a:pt x="5322723" y="885348"/>
                  <a:pt x="5330986" y="1281544"/>
                </a:cubicBezTo>
                <a:cubicBezTo>
                  <a:pt x="5330986" y="1646755"/>
                  <a:pt x="5330987" y="2011966"/>
                  <a:pt x="5330987" y="2377177"/>
                </a:cubicBezTo>
                <a:lnTo>
                  <a:pt x="2741065" y="2379703"/>
                </a:lnTo>
                <a:cubicBezTo>
                  <a:pt x="1976027" y="2381606"/>
                  <a:pt x="1729972" y="1823338"/>
                  <a:pt x="1731052" y="1322733"/>
                </a:cubicBezTo>
                <a:lnTo>
                  <a:pt x="640417" y="1321830"/>
                </a:lnTo>
                <a:cubicBezTo>
                  <a:pt x="-216954" y="1317897"/>
                  <a:pt x="-209352" y="-4089"/>
                  <a:pt x="638509" y="2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0055" y="2151480"/>
            <a:ext cx="476250" cy="4762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168" y="4385271"/>
            <a:ext cx="780290" cy="7802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035" y="2733710"/>
            <a:ext cx="780290" cy="7802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673" y="2295299"/>
            <a:ext cx="780290" cy="78029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556" y="604467"/>
            <a:ext cx="682022" cy="68202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664" y="1430077"/>
            <a:ext cx="780290" cy="78029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673" y="3661750"/>
            <a:ext cx="780290" cy="78029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341" y="4975706"/>
            <a:ext cx="780290" cy="78029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714031" y="3075589"/>
            <a:ext cx="1531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Blob Storage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9514" y="2679321"/>
            <a:ext cx="743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Clients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7827" y="5202155"/>
            <a:ext cx="1074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API</a:t>
            </a:r>
            <a:br>
              <a:rPr lang="en-US" sz="1600" dirty="0"/>
            </a:br>
            <a:r>
              <a:rPr lang="en-US" sz="1600" dirty="0"/>
              <a:t>Gateway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34504" y="4541860"/>
            <a:ext cx="1322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App</a:t>
            </a:r>
            <a:br>
              <a:rPr lang="en-US" sz="2400" dirty="0"/>
            </a:br>
            <a:r>
              <a:rPr lang="en-US" sz="2400" dirty="0"/>
              <a:t>Service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64250" y="1357618"/>
            <a:ext cx="1380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Service Bus</a:t>
            </a:r>
            <a:br>
              <a:rPr lang="en-US" sz="1600" dirty="0"/>
            </a:br>
            <a:r>
              <a:rPr lang="en-US" sz="1600" dirty="0"/>
              <a:t>Queues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52686" y="1404064"/>
            <a:ext cx="1075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Traffic</a:t>
            </a:r>
            <a:br>
              <a:rPr lang="en-US" sz="1600" dirty="0"/>
            </a:br>
            <a:r>
              <a:rPr lang="en-US" sz="1600" dirty="0"/>
              <a:t>Manager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52919" y="4469755"/>
            <a:ext cx="1453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Redis</a:t>
            </a:r>
            <a:r>
              <a:rPr lang="en-US" sz="1600" dirty="0"/>
              <a:t> Cache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61379" y="5973468"/>
            <a:ext cx="1381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Application</a:t>
            </a:r>
          </a:p>
          <a:p>
            <a:pPr algn="ctr"/>
            <a:r>
              <a:rPr lang="en-US" sz="1600" dirty="0"/>
              <a:t>Insights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384261" y="1473915"/>
            <a:ext cx="119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Azure</a:t>
            </a:r>
          </a:p>
          <a:p>
            <a:r>
              <a:rPr lang="en-US" sz="1600" dirty="0"/>
              <a:t>Functions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384261" y="5182524"/>
            <a:ext cx="10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Azure SQL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93" t="-17293" r="-17293" b="-17293"/>
          <a:stretch/>
        </p:blipFill>
        <p:spPr>
          <a:xfrm>
            <a:off x="4924463" y="1947494"/>
            <a:ext cx="2370832" cy="2370832"/>
          </a:xfrm>
          <a:prstGeom prst="ellipse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Arc 12"/>
          <p:cNvSpPr/>
          <p:nvPr/>
        </p:nvSpPr>
        <p:spPr>
          <a:xfrm>
            <a:off x="6432113" y="1010854"/>
            <a:ext cx="2735526" cy="2735526"/>
          </a:xfrm>
          <a:prstGeom prst="arc">
            <a:avLst>
              <a:gd name="adj1" fmla="val 12072436"/>
              <a:gd name="adj2" fmla="val 15190941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>
            <a:off x="6351391" y="2688601"/>
            <a:ext cx="3155551" cy="3155551"/>
          </a:xfrm>
          <a:prstGeom prst="arc">
            <a:avLst>
              <a:gd name="adj1" fmla="val 14925808"/>
              <a:gd name="adj2" fmla="val 1629911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/>
          <p:nvPr/>
        </p:nvSpPr>
        <p:spPr>
          <a:xfrm flipV="1">
            <a:off x="6351391" y="945478"/>
            <a:ext cx="3155551" cy="3155551"/>
          </a:xfrm>
          <a:prstGeom prst="arc">
            <a:avLst>
              <a:gd name="adj1" fmla="val 14519422"/>
              <a:gd name="adj2" fmla="val 1629911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777" y="5081744"/>
            <a:ext cx="780288" cy="780288"/>
          </a:xfrm>
          <a:prstGeom prst="rect">
            <a:avLst/>
          </a:prstGeom>
        </p:spPr>
      </p:pic>
      <p:sp>
        <p:nvSpPr>
          <p:cNvPr id="55" name="Arc 54"/>
          <p:cNvSpPr/>
          <p:nvPr/>
        </p:nvSpPr>
        <p:spPr>
          <a:xfrm flipV="1">
            <a:off x="6346734" y="293939"/>
            <a:ext cx="4460966" cy="5074770"/>
          </a:xfrm>
          <a:prstGeom prst="arc">
            <a:avLst>
              <a:gd name="adj1" fmla="val 13150161"/>
              <a:gd name="adj2" fmla="val 1478401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>
            <a:off x="6633009" y="995993"/>
            <a:ext cx="3565092" cy="3155551"/>
          </a:xfrm>
          <a:prstGeom prst="arc">
            <a:avLst>
              <a:gd name="adj1" fmla="val 16343397"/>
              <a:gd name="adj2" fmla="val 1914930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>
            <a:off x="8039113" y="4122591"/>
            <a:ext cx="1832288" cy="2842205"/>
          </a:xfrm>
          <a:prstGeom prst="arc">
            <a:avLst>
              <a:gd name="adj1" fmla="val 16343397"/>
              <a:gd name="adj2" fmla="val 1914930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/>
          <p:cNvSpPr/>
          <p:nvPr/>
        </p:nvSpPr>
        <p:spPr>
          <a:xfrm>
            <a:off x="7861536" y="1136466"/>
            <a:ext cx="2552380" cy="4838308"/>
          </a:xfrm>
          <a:prstGeom prst="arc">
            <a:avLst>
              <a:gd name="adj1" fmla="val 18498108"/>
              <a:gd name="adj2" fmla="val 3023297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183" y="558191"/>
            <a:ext cx="750974" cy="750974"/>
          </a:xfrm>
          <a:prstGeom prst="rect">
            <a:avLst/>
          </a:prstGeom>
        </p:spPr>
      </p:pic>
      <p:sp>
        <p:nvSpPr>
          <p:cNvPr id="63" name="Arc 62"/>
          <p:cNvSpPr/>
          <p:nvPr/>
        </p:nvSpPr>
        <p:spPr>
          <a:xfrm>
            <a:off x="2159272" y="941903"/>
            <a:ext cx="3155551" cy="3265862"/>
          </a:xfrm>
          <a:prstGeom prst="arc">
            <a:avLst>
              <a:gd name="adj1" fmla="val 12403307"/>
              <a:gd name="adj2" fmla="val 1629911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63"/>
          <p:cNvSpPr/>
          <p:nvPr/>
        </p:nvSpPr>
        <p:spPr>
          <a:xfrm flipH="1">
            <a:off x="3027192" y="1010854"/>
            <a:ext cx="2735526" cy="2735526"/>
          </a:xfrm>
          <a:prstGeom prst="arc">
            <a:avLst>
              <a:gd name="adj1" fmla="val 12072436"/>
              <a:gd name="adj2" fmla="val 15190941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/>
          <p:cNvSpPr/>
          <p:nvPr/>
        </p:nvSpPr>
        <p:spPr>
          <a:xfrm flipV="1">
            <a:off x="495932" y="-158768"/>
            <a:ext cx="5445908" cy="5074770"/>
          </a:xfrm>
          <a:prstGeom prst="arc">
            <a:avLst>
              <a:gd name="adj1" fmla="val 18263538"/>
              <a:gd name="adj2" fmla="val 1906050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/>
          <p:cNvSpPr/>
          <p:nvPr/>
        </p:nvSpPr>
        <p:spPr>
          <a:xfrm flipV="1">
            <a:off x="2159272" y="1621044"/>
            <a:ext cx="3155551" cy="3155551"/>
          </a:xfrm>
          <a:prstGeom prst="arc">
            <a:avLst>
              <a:gd name="adj1" fmla="val 12012967"/>
              <a:gd name="adj2" fmla="val 1629911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77" y="2366069"/>
            <a:ext cx="780290" cy="78029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340351" y="2997590"/>
            <a:ext cx="749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CDN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733040" y="2784510"/>
            <a:ext cx="4572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17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-1051402" y="2057790"/>
            <a:ext cx="5574703" cy="162097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0055" y="2151480"/>
            <a:ext cx="476250" cy="476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77" y="2366069"/>
            <a:ext cx="780290" cy="7802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168" y="4385271"/>
            <a:ext cx="780290" cy="7802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035" y="2733710"/>
            <a:ext cx="780290" cy="7802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673" y="2295299"/>
            <a:ext cx="780290" cy="78029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556" y="604467"/>
            <a:ext cx="682022" cy="68202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664" y="1430077"/>
            <a:ext cx="780290" cy="78029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673" y="3661750"/>
            <a:ext cx="780290" cy="78029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341" y="4975706"/>
            <a:ext cx="780290" cy="78029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714031" y="3075589"/>
            <a:ext cx="1531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Blob Storage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9514" y="2679321"/>
            <a:ext cx="743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Clients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40351" y="2997590"/>
            <a:ext cx="749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CDN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57827" y="5202155"/>
            <a:ext cx="1074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API</a:t>
            </a:r>
            <a:br>
              <a:rPr lang="en-US" sz="1600" dirty="0"/>
            </a:br>
            <a:r>
              <a:rPr lang="en-US" sz="1600" dirty="0"/>
              <a:t>Gateway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34504" y="4541860"/>
            <a:ext cx="1322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App</a:t>
            </a:r>
            <a:br>
              <a:rPr lang="en-US" sz="2400" dirty="0"/>
            </a:br>
            <a:r>
              <a:rPr lang="en-US" sz="2400" dirty="0"/>
              <a:t>Service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64250" y="1357618"/>
            <a:ext cx="1380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Service Bus</a:t>
            </a:r>
            <a:br>
              <a:rPr lang="en-US" sz="1600" dirty="0"/>
            </a:br>
            <a:r>
              <a:rPr lang="en-US" sz="1600" dirty="0"/>
              <a:t>Queues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752686" y="1404064"/>
            <a:ext cx="1075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Traffic</a:t>
            </a:r>
            <a:br>
              <a:rPr lang="en-US" sz="1600" dirty="0"/>
            </a:br>
            <a:r>
              <a:rPr lang="en-US" sz="1600" dirty="0"/>
              <a:t>Manager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52919" y="4469755"/>
            <a:ext cx="1453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Redis</a:t>
            </a:r>
            <a:r>
              <a:rPr lang="en-US" sz="1600" dirty="0"/>
              <a:t> Cache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61379" y="5973468"/>
            <a:ext cx="1381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Application</a:t>
            </a:r>
          </a:p>
          <a:p>
            <a:pPr algn="ctr"/>
            <a:r>
              <a:rPr lang="en-US" sz="1600" dirty="0"/>
              <a:t>Insights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384261" y="1473915"/>
            <a:ext cx="119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Azure</a:t>
            </a:r>
          </a:p>
          <a:p>
            <a:r>
              <a:rPr lang="en-US" sz="1600" dirty="0"/>
              <a:t>Functions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384261" y="5182524"/>
            <a:ext cx="10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Azure SQL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93" t="-17293" r="-17293" b="-17293"/>
          <a:stretch/>
        </p:blipFill>
        <p:spPr>
          <a:xfrm>
            <a:off x="4924463" y="1947494"/>
            <a:ext cx="2370832" cy="2370832"/>
          </a:xfrm>
          <a:prstGeom prst="ellipse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Arc 12"/>
          <p:cNvSpPr/>
          <p:nvPr/>
        </p:nvSpPr>
        <p:spPr>
          <a:xfrm>
            <a:off x="6432113" y="1010854"/>
            <a:ext cx="2735526" cy="2735526"/>
          </a:xfrm>
          <a:prstGeom prst="arc">
            <a:avLst>
              <a:gd name="adj1" fmla="val 12072436"/>
              <a:gd name="adj2" fmla="val 15190941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>
            <a:off x="6351391" y="2688601"/>
            <a:ext cx="3155551" cy="3155551"/>
          </a:xfrm>
          <a:prstGeom prst="arc">
            <a:avLst>
              <a:gd name="adj1" fmla="val 14925808"/>
              <a:gd name="adj2" fmla="val 1629911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/>
          <p:nvPr/>
        </p:nvSpPr>
        <p:spPr>
          <a:xfrm flipV="1">
            <a:off x="6351391" y="945478"/>
            <a:ext cx="3155551" cy="3155551"/>
          </a:xfrm>
          <a:prstGeom prst="arc">
            <a:avLst>
              <a:gd name="adj1" fmla="val 14519422"/>
              <a:gd name="adj2" fmla="val 1629911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777" y="5081744"/>
            <a:ext cx="780288" cy="780288"/>
          </a:xfrm>
          <a:prstGeom prst="rect">
            <a:avLst/>
          </a:prstGeom>
        </p:spPr>
      </p:pic>
      <p:sp>
        <p:nvSpPr>
          <p:cNvPr id="55" name="Arc 54"/>
          <p:cNvSpPr/>
          <p:nvPr/>
        </p:nvSpPr>
        <p:spPr>
          <a:xfrm flipV="1">
            <a:off x="6346734" y="293939"/>
            <a:ext cx="4460966" cy="5074770"/>
          </a:xfrm>
          <a:prstGeom prst="arc">
            <a:avLst>
              <a:gd name="adj1" fmla="val 13150161"/>
              <a:gd name="adj2" fmla="val 1478401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>
            <a:off x="6633009" y="995993"/>
            <a:ext cx="3565092" cy="3155551"/>
          </a:xfrm>
          <a:prstGeom prst="arc">
            <a:avLst>
              <a:gd name="adj1" fmla="val 16343397"/>
              <a:gd name="adj2" fmla="val 1914930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>
            <a:off x="8039113" y="4122591"/>
            <a:ext cx="1832288" cy="2842205"/>
          </a:xfrm>
          <a:prstGeom prst="arc">
            <a:avLst>
              <a:gd name="adj1" fmla="val 16343397"/>
              <a:gd name="adj2" fmla="val 1914930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/>
          <p:cNvSpPr/>
          <p:nvPr/>
        </p:nvSpPr>
        <p:spPr>
          <a:xfrm>
            <a:off x="7861536" y="1136466"/>
            <a:ext cx="2552380" cy="4838308"/>
          </a:xfrm>
          <a:prstGeom prst="arc">
            <a:avLst>
              <a:gd name="adj1" fmla="val 18498108"/>
              <a:gd name="adj2" fmla="val 3023297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183" y="558191"/>
            <a:ext cx="750974" cy="750974"/>
          </a:xfrm>
          <a:prstGeom prst="rect">
            <a:avLst/>
          </a:prstGeom>
        </p:spPr>
      </p:pic>
      <p:sp>
        <p:nvSpPr>
          <p:cNvPr id="63" name="Arc 62"/>
          <p:cNvSpPr/>
          <p:nvPr/>
        </p:nvSpPr>
        <p:spPr>
          <a:xfrm>
            <a:off x="2159272" y="941903"/>
            <a:ext cx="3155551" cy="3265862"/>
          </a:xfrm>
          <a:prstGeom prst="arc">
            <a:avLst>
              <a:gd name="adj1" fmla="val 12403307"/>
              <a:gd name="adj2" fmla="val 1629911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63"/>
          <p:cNvSpPr/>
          <p:nvPr/>
        </p:nvSpPr>
        <p:spPr>
          <a:xfrm flipH="1">
            <a:off x="3027192" y="1010854"/>
            <a:ext cx="2735526" cy="2735526"/>
          </a:xfrm>
          <a:prstGeom prst="arc">
            <a:avLst>
              <a:gd name="adj1" fmla="val 12072436"/>
              <a:gd name="adj2" fmla="val 15190941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c 65"/>
          <p:cNvSpPr/>
          <p:nvPr/>
        </p:nvSpPr>
        <p:spPr>
          <a:xfrm flipV="1">
            <a:off x="495932" y="-158768"/>
            <a:ext cx="5445908" cy="5074770"/>
          </a:xfrm>
          <a:prstGeom prst="arc">
            <a:avLst>
              <a:gd name="adj1" fmla="val 18263538"/>
              <a:gd name="adj2" fmla="val 1906050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/>
          <p:cNvSpPr/>
          <p:nvPr/>
        </p:nvSpPr>
        <p:spPr>
          <a:xfrm flipV="1">
            <a:off x="2159272" y="1621044"/>
            <a:ext cx="3155551" cy="3155551"/>
          </a:xfrm>
          <a:prstGeom prst="arc">
            <a:avLst>
              <a:gd name="adj1" fmla="val 12012967"/>
              <a:gd name="adj2" fmla="val 1629911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33040" y="2784510"/>
            <a:ext cx="45720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97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SapphireTemplat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Pluralsight_PowerPoint_Template_November_2015</Template>
  <TotalTime>31971</TotalTime>
  <Words>132</Words>
  <Application>Microsoft Office PowerPoint</Application>
  <PresentationFormat>Widescreen</PresentationFormat>
  <Paragraphs>105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Calibri</vt:lpstr>
      <vt:lpstr>Consolas</vt:lpstr>
      <vt:lpstr>Gotham Book</vt:lpstr>
      <vt:lpstr>Gotham Light</vt:lpstr>
      <vt:lpstr>Gotham Medium</vt:lpstr>
      <vt:lpstr>Gotham Rounded Light</vt:lpstr>
      <vt:lpstr>Myriad Pro</vt:lpstr>
      <vt:lpstr>Myriad Pro Light</vt:lpstr>
      <vt:lpstr>Segoe UI</vt:lpstr>
      <vt:lpstr>Verdana</vt:lpstr>
      <vt:lpstr>Wingdings</vt:lpstr>
      <vt:lpstr>1_SapphireTemplate</vt:lpstr>
      <vt:lpstr>Cloud Patterns for Scalability</vt:lpstr>
      <vt:lpstr>PowerPoint Presentation</vt:lpstr>
      <vt:lpstr>PowerPoint Presentation</vt:lpstr>
      <vt:lpstr>Partitioning</vt:lpstr>
      <vt:lpstr>Azure SQL Sharding</vt:lpstr>
      <vt:lpstr>Application Patterns</vt:lpstr>
      <vt:lpstr>CAP Theorem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Allen</dc:creator>
  <cp:lastModifiedBy>Scott Allen</cp:lastModifiedBy>
  <cp:revision>119</cp:revision>
  <dcterms:created xsi:type="dcterms:W3CDTF">2016-01-17T22:08:05Z</dcterms:created>
  <dcterms:modified xsi:type="dcterms:W3CDTF">2018-01-16T13:53:23Z</dcterms:modified>
</cp:coreProperties>
</file>