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3" r:id="rId4"/>
    <p:sldId id="265" r:id="rId5"/>
    <p:sldId id="266" r:id="rId6"/>
    <p:sldId id="267" r:id="rId7"/>
    <p:sldId id="259" r:id="rId8"/>
    <p:sldId id="268" r:id="rId9"/>
    <p:sldId id="269" r:id="rId10"/>
    <p:sldId id="272" r:id="rId11"/>
    <p:sldId id="273" r:id="rId12"/>
    <p:sldId id="270" r:id="rId13"/>
    <p:sldId id="27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6" autoAdjust="0"/>
    <p:restoredTop sz="88967"/>
  </p:normalViewPr>
  <p:slideViewPr>
    <p:cSldViewPr snapToGrid="0">
      <p:cViewPr varScale="1">
        <p:scale>
          <a:sx n="50" d="100"/>
          <a:sy n="50" d="100"/>
        </p:scale>
        <p:origin x="736" y="3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 of visual to</a:t>
            </a:r>
            <a:r>
              <a:rPr lang="en-US" baseline="0" dirty="0"/>
              <a:t> talk about scaling in Azure. Can scale up an instance or down an instance when thresholds are 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 visual to talk about </a:t>
            </a:r>
            <a:r>
              <a:rPr lang="en-US" dirty="0" err="1"/>
              <a:t>troubleshotting</a:t>
            </a:r>
            <a:r>
              <a:rPr lang="en-US" dirty="0"/>
              <a:t>,</a:t>
            </a:r>
            <a:r>
              <a:rPr lang="en-US" baseline="0" dirty="0"/>
              <a:t> remote debugging, tools we can use to find out what is going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 visual to talk about </a:t>
            </a:r>
            <a:r>
              <a:rPr lang="en-US" dirty="0" err="1"/>
              <a:t>troubleshotting</a:t>
            </a:r>
            <a:r>
              <a:rPr lang="en-US" dirty="0"/>
              <a:t>,</a:t>
            </a:r>
            <a:r>
              <a:rPr lang="en-US" baseline="0" dirty="0"/>
              <a:t> remote debugging, tools we can use to find out what is going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30 second into to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30 second into to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a visual to talk for 30 seconds about setting up alerts that can deliver email to me if something is going loopy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a visual to talk for 30 seconds about setting up alerts that can deliver email to me if something is going loopy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 of visual to</a:t>
            </a:r>
            <a:r>
              <a:rPr lang="en-US" baseline="0" dirty="0"/>
              <a:t> talk about scaling in Azure. Can scale up an instance or down an instance when thresholds are 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4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8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6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7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Monitoring &amp; Scaling Web Applications and APIs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9618" y="3638880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Scaling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1958108"/>
            <a:ext cx="2008094" cy="1559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796" y="909637"/>
            <a:ext cx="5334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302" y="3638880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Scaling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33" y="2437133"/>
            <a:ext cx="1389532" cy="107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682" y="909637"/>
            <a:ext cx="5334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911" y="3638880"/>
            <a:ext cx="3554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Debugging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42" y="1869141"/>
            <a:ext cx="1482516" cy="1737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5546" y="1609725"/>
            <a:ext cx="5381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161" y="3638880"/>
            <a:ext cx="2435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Debugging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5" y="2414612"/>
            <a:ext cx="959228" cy="112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15" y="1609725"/>
            <a:ext cx="5381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28230"/>
            <a:ext cx="2705100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55" y="2690812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087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4855894" y="2192025"/>
            <a:ext cx="2480212" cy="2480212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078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3869486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576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825986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25986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825986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8915" y="2832329"/>
            <a:ext cx="2714625" cy="984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075586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075586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75586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8915" y="4081928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70045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70045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70045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46970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59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728720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7728915" y="1576387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10437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5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9" grpId="0" animBg="1"/>
      <p:bldP spid="9" grpId="1" animBg="1"/>
      <p:bldP spid="10" grpId="0" animBg="1"/>
      <p:bldP spid="10" grpId="1" animBg="1"/>
      <p:bldP spid="8" grpId="0" animBg="1"/>
      <p:bldP spid="8" grpId="1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28915" y="2832329"/>
            <a:ext cx="2714625" cy="984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28915" y="4081928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46970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59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728720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7728915" y="1576387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7952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401 0.04884 C -0.04909 0.05926 -0.05403 0.07477 -0.05403 0.09097 C -0.05403 0.10926 -0.04909 0.12384 -0.0401 0.13426 L -0.00026 0.18334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69 L 0.03985 -0.04838 C 0.04883 -0.0588 0.05404 -0.07431 0.05404 -0.09051 C 0.05404 -0.1088 0.04883 -0.12338 0.03985 -0.1338 L -0.00026 -0.18264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9" y="2097156"/>
            <a:ext cx="1714802" cy="1331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62191" y="363888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Monitoring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6748" y="1566862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41" y="1566862"/>
            <a:ext cx="5324475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85" y="2395281"/>
            <a:ext cx="1362632" cy="1058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3417" y="363888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6488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6" y="1880054"/>
            <a:ext cx="1766048" cy="17660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3460" y="3638880"/>
            <a:ext cx="3825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Email Alerts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376" y="1624012"/>
            <a:ext cx="270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6" y="2283467"/>
            <a:ext cx="1281950" cy="128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995" y="363888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Email Alerts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136" y="1624012"/>
            <a:ext cx="270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10401</TotalTime>
  <Words>387</Words>
  <Application>Microsoft Office PowerPoint</Application>
  <PresentationFormat>Widescreen</PresentationFormat>
  <Paragraphs>53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Monitoring &amp; Scaling Web Applications and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46</cp:revision>
  <dcterms:created xsi:type="dcterms:W3CDTF">2016-01-17T22:08:05Z</dcterms:created>
  <dcterms:modified xsi:type="dcterms:W3CDTF">2018-01-15T10:54:29Z</dcterms:modified>
</cp:coreProperties>
</file>