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4"/>
  </p:notesMasterIdLst>
  <p:handoutMasterIdLst>
    <p:handoutMasterId r:id="rId25"/>
  </p:handoutMasterIdLst>
  <p:sldIdLst>
    <p:sldId id="327" r:id="rId2"/>
    <p:sldId id="328" r:id="rId3"/>
    <p:sldId id="329" r:id="rId4"/>
    <p:sldId id="330" r:id="rId5"/>
    <p:sldId id="343" r:id="rId6"/>
    <p:sldId id="331" r:id="rId7"/>
    <p:sldId id="332" r:id="rId8"/>
    <p:sldId id="348" r:id="rId9"/>
    <p:sldId id="333" r:id="rId10"/>
    <p:sldId id="334" r:id="rId11"/>
    <p:sldId id="341" r:id="rId12"/>
    <p:sldId id="335" r:id="rId13"/>
    <p:sldId id="336" r:id="rId14"/>
    <p:sldId id="337" r:id="rId15"/>
    <p:sldId id="338" r:id="rId16"/>
    <p:sldId id="346" r:id="rId17"/>
    <p:sldId id="339" r:id="rId18"/>
    <p:sldId id="340" r:id="rId19"/>
    <p:sldId id="342" r:id="rId20"/>
    <p:sldId id="347" r:id="rId21"/>
    <p:sldId id="344" r:id="rId22"/>
    <p:sldId id="345" r:id="rId2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101" d="100"/>
          <a:sy n="101" d="100"/>
        </p:scale>
        <p:origin x="18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eoman.io/" TargetMode="External"/><Relationship Id="rId2" Type="http://schemas.openxmlformats.org/officeDocument/2006/relationships/hyperlink" Target="https://github.com/angular/angular-se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Introduction To AngularJS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Hello World!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POJOs!</a:t>
            </a:r>
          </a:p>
          <a:p>
            <a:r>
              <a:rPr lang="en-US" dirty="0"/>
              <a:t>Data and behavior for the application</a:t>
            </a:r>
          </a:p>
          <a:p>
            <a:r>
              <a:rPr lang="en-US" dirty="0"/>
              <a:t>Assigned to $scope inside a controller</a:t>
            </a:r>
          </a:p>
        </p:txBody>
      </p:sp>
      <p:pic>
        <p:nvPicPr>
          <p:cNvPr id="3076" name="Picture 4" descr="http://docs.angularjs.org/img/guide/concepts-databind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27" y="2743200"/>
            <a:ext cx="594297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356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Controllers	</a:t>
            </a:r>
          </a:p>
          <a:p>
            <a:pPr lvl="1"/>
            <a:r>
              <a:rPr lang="en-US" dirty="0"/>
              <a:t>Expose the model through $scope</a:t>
            </a:r>
          </a:p>
          <a:p>
            <a:pPr lvl="1"/>
            <a:r>
              <a:rPr lang="en-US" dirty="0"/>
              <a:t>No direct DOM manipulation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Provide data for the view</a:t>
            </a:r>
          </a:p>
          <a:p>
            <a:pPr lvl="1"/>
            <a:r>
              <a:rPr lang="en-US" dirty="0"/>
              <a:t>No direct DOM manipulation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97" y="2057400"/>
            <a:ext cx="3755923" cy="36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854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ngBind</a:t>
            </a:r>
            <a:r>
              <a:rPr lang="en-US" dirty="0"/>
              <a:t> directive</a:t>
            </a:r>
          </a:p>
          <a:p>
            <a:r>
              <a:rPr lang="en-US" dirty="0"/>
              <a:t>Or use double curly characters {{ }}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ngCloak</a:t>
            </a:r>
            <a:r>
              <a:rPr lang="en-US" dirty="0"/>
              <a:t> to hide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352800"/>
            <a:ext cx="4405842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984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way data binding with </a:t>
            </a:r>
            <a:r>
              <a:rPr lang="en-US" dirty="0" err="1"/>
              <a:t>ngModel</a:t>
            </a:r>
            <a:endParaRPr lang="en-US" dirty="0"/>
          </a:p>
          <a:p>
            <a:r>
              <a:rPr lang="en-US" dirty="0"/>
              <a:t>Change notifications with </a:t>
            </a:r>
            <a:r>
              <a:rPr lang="en-US" dirty="0" err="1"/>
              <a:t>ngChange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43648"/>
            <a:ext cx="51562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036449"/>
            <a:ext cx="5505450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197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Capture form submit with </a:t>
            </a:r>
            <a:r>
              <a:rPr lang="en-US" dirty="0" err="1"/>
              <a:t>ngSubmit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000" y="2645568"/>
            <a:ext cx="4938456" cy="2100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8274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Events versus Unobtrusive 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is using JavaScript</a:t>
            </a:r>
          </a:p>
          <a:p>
            <a:r>
              <a:rPr lang="en-US" dirty="0"/>
              <a:t>Angular behaves the same across browsers</a:t>
            </a:r>
          </a:p>
          <a:p>
            <a:r>
              <a:rPr lang="en-US" dirty="0"/>
              <a:t>Expressions not evaluated in global scope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581400"/>
            <a:ext cx="5343708" cy="395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7007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use subset of JavaScript in {{ }}</a:t>
            </a:r>
          </a:p>
          <a:p>
            <a:pPr lvl="1"/>
            <a:r>
              <a:rPr lang="en-US" dirty="0"/>
              <a:t>Don’t allow logic leaks</a:t>
            </a:r>
          </a:p>
          <a:p>
            <a:r>
              <a:rPr lang="en-US" dirty="0"/>
              <a:t>Math (+ - / *)</a:t>
            </a:r>
          </a:p>
          <a:p>
            <a:r>
              <a:rPr lang="en-US" dirty="0"/>
              <a:t>Comparisons (== != &gt; &lt; &gt;= &lt;=)</a:t>
            </a:r>
          </a:p>
          <a:p>
            <a:r>
              <a:rPr lang="en-US" dirty="0"/>
              <a:t>Boolean logic (&amp;&amp; || !)</a:t>
            </a:r>
          </a:p>
          <a:p>
            <a:r>
              <a:rPr lang="en-US" dirty="0"/>
              <a:t>Function calls</a:t>
            </a:r>
          </a:p>
          <a:p>
            <a:r>
              <a:rPr lang="en-US" dirty="0"/>
              <a:t>Arrays and object literals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67200"/>
            <a:ext cx="641413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072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ngRepeat</a:t>
            </a:r>
            <a:endParaRPr lang="en-US" dirty="0"/>
          </a:p>
          <a:p>
            <a:pPr lvl="1"/>
            <a:r>
              <a:rPr lang="en-US" dirty="0"/>
              <a:t>Will detect changes to collection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327883"/>
            <a:ext cx="4858575" cy="143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6999"/>
            <a:ext cx="45910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93649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and Showing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ngShow</a:t>
            </a:r>
            <a:r>
              <a:rPr lang="en-US" dirty="0"/>
              <a:t> and </a:t>
            </a:r>
            <a:r>
              <a:rPr lang="en-US" dirty="0" err="1"/>
              <a:t>ngHide</a:t>
            </a:r>
            <a:endParaRPr lang="en-US" dirty="0"/>
          </a:p>
          <a:p>
            <a:pPr lvl="1"/>
            <a:r>
              <a:rPr lang="en-US" dirty="0"/>
              <a:t>We’ll look at animations later</a:t>
            </a:r>
          </a:p>
          <a:p>
            <a:r>
              <a:rPr lang="en-US" dirty="0" err="1"/>
              <a:t>ngShow</a:t>
            </a:r>
            <a:r>
              <a:rPr lang="en-US" dirty="0"/>
              <a:t>, </a:t>
            </a:r>
            <a:r>
              <a:rPr lang="en-US" dirty="0" err="1"/>
              <a:t>ngHide</a:t>
            </a:r>
            <a:r>
              <a:rPr lang="en-US" dirty="0"/>
              <a:t>, </a:t>
            </a:r>
            <a:r>
              <a:rPr lang="en-US" dirty="0" err="1"/>
              <a:t>ngCloak</a:t>
            </a:r>
            <a:r>
              <a:rPr lang="en-US" dirty="0"/>
              <a:t> all toggle a style of </a:t>
            </a:r>
            <a:r>
              <a:rPr lang="en-US" dirty="0" err="1"/>
              <a:t>display:none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48050"/>
            <a:ext cx="4286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99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ngStyle</a:t>
            </a:r>
            <a:r>
              <a:rPr lang="en-US" dirty="0"/>
              <a:t> and </a:t>
            </a:r>
            <a:r>
              <a:rPr lang="en-US" dirty="0" err="1"/>
              <a:t>ngClass</a:t>
            </a:r>
            <a:endParaRPr lang="en-US" dirty="0"/>
          </a:p>
          <a:p>
            <a:pPr lvl="1"/>
            <a:r>
              <a:rPr lang="en-US" dirty="0"/>
              <a:t>Properties mapped to style and class attributes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190875"/>
            <a:ext cx="4991100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076700"/>
            <a:ext cx="33337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490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in 2009 @ Google</a:t>
            </a:r>
          </a:p>
          <a:p>
            <a:pPr lvl="1"/>
            <a:r>
              <a:rPr lang="en-US" b="0" dirty="0"/>
              <a:t> </a:t>
            </a:r>
            <a:r>
              <a:rPr lang="en-US" b="0" dirty="0" err="1"/>
              <a:t>Miško</a:t>
            </a:r>
            <a:r>
              <a:rPr lang="en-US" b="0" dirty="0"/>
              <a:t> </a:t>
            </a:r>
            <a:r>
              <a:rPr lang="en-US" b="0" dirty="0" err="1"/>
              <a:t>Hevery</a:t>
            </a:r>
            <a:r>
              <a:rPr lang="en-US" dirty="0"/>
              <a:t>, </a:t>
            </a:r>
            <a:r>
              <a:rPr lang="en-US" b="0" dirty="0"/>
              <a:t>Adam </a:t>
            </a:r>
            <a:r>
              <a:rPr lang="en-US" b="0" dirty="0" err="1"/>
              <a:t>Abrons</a:t>
            </a:r>
            <a:r>
              <a:rPr lang="en-US" b="0" dirty="0"/>
              <a:t>, </a:t>
            </a:r>
            <a:r>
              <a:rPr lang="en-US" dirty="0"/>
              <a:t> Igor </a:t>
            </a:r>
            <a:r>
              <a:rPr lang="en-US" dirty="0" err="1"/>
              <a:t>Minár</a:t>
            </a:r>
            <a:r>
              <a:rPr lang="en-US" dirty="0"/>
              <a:t>, </a:t>
            </a:r>
            <a:r>
              <a:rPr lang="en-US" dirty="0" err="1"/>
              <a:t>Vojta</a:t>
            </a:r>
            <a:r>
              <a:rPr lang="en-US" dirty="0"/>
              <a:t> </a:t>
            </a:r>
            <a:r>
              <a:rPr lang="en-US" dirty="0" err="1"/>
              <a:t>Jína</a:t>
            </a:r>
            <a:endParaRPr lang="en-US" dirty="0"/>
          </a:p>
          <a:p>
            <a:r>
              <a:rPr lang="en-US" dirty="0"/>
              <a:t>Built from experience with large web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22579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oogle.com/enterprise/apps/images/homepage/gafb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121148"/>
            <a:ext cx="6229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228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</a:t>
            </a:r>
            <a:r>
              <a:rPr lang="en-US" dirty="0" err="1"/>
              <a:t>Hrefs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ngSrc</a:t>
            </a:r>
            <a:r>
              <a:rPr lang="en-US" dirty="0"/>
              <a:t> and </a:t>
            </a:r>
            <a:r>
              <a:rPr lang="en-US" dirty="0" err="1"/>
              <a:t>ngHref</a:t>
            </a:r>
            <a:r>
              <a:rPr lang="en-US" dirty="0"/>
              <a:t> avoid problems</a:t>
            </a:r>
          </a:p>
          <a:p>
            <a:pPr lvl="1"/>
            <a:r>
              <a:rPr lang="en-US" dirty="0"/>
              <a:t>Browser won’t preload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086100"/>
            <a:ext cx="6515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932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Batarang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 Angular applications with Chrome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19" y="1938338"/>
            <a:ext cx="5978681" cy="43862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81449"/>
            <a:ext cx="4037443" cy="25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16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AngularJS is an application framework</a:t>
            </a:r>
          </a:p>
          <a:p>
            <a:pPr lvl="1"/>
            <a:r>
              <a:rPr lang="en-US" dirty="0"/>
              <a:t>Model - view - *</a:t>
            </a:r>
          </a:p>
          <a:p>
            <a:pPr lvl="1"/>
            <a:r>
              <a:rPr lang="en-US" dirty="0"/>
              <a:t>Data binding</a:t>
            </a:r>
          </a:p>
          <a:p>
            <a:r>
              <a:rPr lang="en-US" dirty="0"/>
              <a:t>Extensible, modular, testable</a:t>
            </a:r>
          </a:p>
          <a:p>
            <a:pPr lvl="1"/>
            <a:r>
              <a:rPr lang="en-US" dirty="0"/>
              <a:t>More on </a:t>
            </a:r>
            <a:r>
              <a:rPr lang="en-US"/>
              <a:t>modularity coming up next …</a:t>
            </a:r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&amp;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  <a:p>
            <a:pPr lvl="1"/>
            <a:r>
              <a:rPr lang="en-US" dirty="0"/>
              <a:t>Models and Views</a:t>
            </a:r>
          </a:p>
          <a:p>
            <a:r>
              <a:rPr lang="en-US" dirty="0"/>
              <a:t>Testability</a:t>
            </a:r>
          </a:p>
          <a:p>
            <a:pPr lvl="1"/>
            <a:r>
              <a:rPr lang="en-US" dirty="0"/>
              <a:t>Dependency Inversion Principle</a:t>
            </a:r>
          </a:p>
          <a:p>
            <a:r>
              <a:rPr lang="en-US" dirty="0"/>
              <a:t>Extensibility</a:t>
            </a:r>
          </a:p>
          <a:p>
            <a:pPr lvl="1"/>
            <a:r>
              <a:rPr lang="en-US" dirty="0"/>
              <a:t>Loose coupling</a:t>
            </a:r>
          </a:p>
          <a:p>
            <a:r>
              <a:rPr lang="en-US" dirty="0"/>
              <a:t>Forward Looking</a:t>
            </a:r>
          </a:p>
          <a:p>
            <a:pPr lvl="1"/>
            <a:r>
              <a:rPr lang="en-US" dirty="0"/>
              <a:t>What HTML + JS Will Look Like 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docs.angularjs.org/img/guide/concepts-star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1066800"/>
            <a:ext cx="324802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9114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Angular.js	</a:t>
            </a:r>
          </a:p>
          <a:p>
            <a:pPr lvl="1"/>
            <a:r>
              <a:rPr lang="en-US" dirty="0"/>
              <a:t>AngularJS.org</a:t>
            </a:r>
          </a:p>
          <a:p>
            <a:r>
              <a:rPr lang="en-US" dirty="0"/>
              <a:t>Tell Angular to manage the DOM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00400"/>
            <a:ext cx="593407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0260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Starting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Seed Project</a:t>
            </a:r>
          </a:p>
          <a:p>
            <a:pPr lvl="1"/>
            <a:r>
              <a:rPr lang="en-US" dirty="0">
                <a:hlinkClick r:id="rId2"/>
              </a:rPr>
              <a:t>https://github.com/angular/angular-seed/</a:t>
            </a:r>
            <a:endParaRPr lang="en-US" dirty="0"/>
          </a:p>
          <a:p>
            <a:r>
              <a:rPr lang="en-US" dirty="0"/>
              <a:t>Yeoman</a:t>
            </a:r>
          </a:p>
          <a:p>
            <a:pPr lvl="1"/>
            <a:r>
              <a:rPr lang="en-US" dirty="0">
                <a:hlinkClick r:id="rId3"/>
              </a:rPr>
              <a:t>http://yeoman.io/</a:t>
            </a:r>
            <a:endParaRPr lang="en-US" dirty="0"/>
          </a:p>
        </p:txBody>
      </p:sp>
      <p:pic>
        <p:nvPicPr>
          <p:cNvPr id="5122" name="Picture 2" descr="http://yeoman.io/assets/img/yeoman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0"/>
            <a:ext cx="2512756" cy="21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135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</a:t>
            </a:r>
            <a:r>
              <a:rPr lang="en-US" dirty="0"/>
              <a:t>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 HTML</a:t>
            </a:r>
          </a:p>
          <a:p>
            <a:pPr lvl="1"/>
            <a:r>
              <a:rPr lang="en-US" dirty="0"/>
              <a:t>Angular compiles the DOM</a:t>
            </a:r>
          </a:p>
          <a:p>
            <a:r>
              <a:rPr lang="en-US" dirty="0"/>
              <a:t>Can build your own directives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7006" y="3124200"/>
            <a:ext cx="3709988" cy="1639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68462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 the relationship between the model and the 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86075"/>
            <a:ext cx="5476875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1340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505200"/>
            <a:ext cx="556260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9325"/>
            <a:ext cx="47434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50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and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Responsible for presenting the model</a:t>
            </a:r>
          </a:p>
          <a:p>
            <a:pPr lvl="1"/>
            <a:r>
              <a:rPr lang="en-US" dirty="0"/>
              <a:t>Uses directives </a:t>
            </a:r>
          </a:p>
          <a:p>
            <a:pPr lvl="1"/>
            <a:r>
              <a:rPr lang="en-US" dirty="0"/>
              <a:t>Uses {{ interpolation }}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200400"/>
            <a:ext cx="7086600" cy="127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6342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23567</TotalTime>
  <Words>292</Words>
  <Application>Microsoft Office PowerPoint</Application>
  <PresentationFormat>On-screen Show (4:3)</PresentationFormat>
  <Paragraphs>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Introduction To AngularJS</vt:lpstr>
      <vt:lpstr>History</vt:lpstr>
      <vt:lpstr>Concepts &amp; Goals</vt:lpstr>
      <vt:lpstr>Getting Started</vt:lpstr>
      <vt:lpstr>Other Starting Points</vt:lpstr>
      <vt:lpstr>ng Directives</vt:lpstr>
      <vt:lpstr>Controllers</vt:lpstr>
      <vt:lpstr>Controller As</vt:lpstr>
      <vt:lpstr>Templates and Views</vt:lpstr>
      <vt:lpstr>Models</vt:lpstr>
      <vt:lpstr>Anatomy</vt:lpstr>
      <vt:lpstr>Display Text</vt:lpstr>
      <vt:lpstr>Inputs</vt:lpstr>
      <vt:lpstr>Forms</vt:lpstr>
      <vt:lpstr>Ng Events versus Unobtrusive JavaScript</vt:lpstr>
      <vt:lpstr>Expressions</vt:lpstr>
      <vt:lpstr>Lists and Tables</vt:lpstr>
      <vt:lpstr>Hiding and Showing</vt:lpstr>
      <vt:lpstr>Styles</vt:lpstr>
      <vt:lpstr>Sources and Hrefs</vt:lpstr>
      <vt:lpstr>Batarang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1819</cp:revision>
  <dcterms:created xsi:type="dcterms:W3CDTF">2007-12-27T20:50:38Z</dcterms:created>
  <dcterms:modified xsi:type="dcterms:W3CDTF">2016-03-16T15:26:15Z</dcterms:modified>
</cp:coreProperties>
</file>