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8"/>
  </p:notesMasterIdLst>
  <p:handoutMasterIdLst>
    <p:handoutMasterId r:id="rId9"/>
  </p:handoutMasterIdLst>
  <p:sldIdLst>
    <p:sldId id="327" r:id="rId2"/>
    <p:sldId id="328" r:id="rId3"/>
    <p:sldId id="329" r:id="rId4"/>
    <p:sldId id="330" r:id="rId5"/>
    <p:sldId id="331" r:id="rId6"/>
    <p:sldId id="332" r:id="rId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101" d="100"/>
          <a:sy n="101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99D42-9B4A-4123-AABC-45AC1FB7D1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F8153-9FC8-44D8-92F8-65DF7589FD70}">
      <dgm:prSet phldrT="[Text]"/>
      <dgm:spPr/>
      <dgm:t>
        <a:bodyPr/>
        <a:lstStyle/>
        <a:p>
          <a:r>
            <a:rPr lang="en-US" dirty="0"/>
            <a:t>&lt;app&gt;</a:t>
          </a:r>
        </a:p>
      </dgm:t>
    </dgm:pt>
    <dgm:pt modelId="{B6052931-8584-4CF2-BF11-B39B6764A519}" type="parTrans" cxnId="{AD63702E-75CD-42F4-8A4A-196F056EFAE4}">
      <dgm:prSet/>
      <dgm:spPr/>
      <dgm:t>
        <a:bodyPr/>
        <a:lstStyle/>
        <a:p>
          <a:endParaRPr lang="en-US"/>
        </a:p>
      </dgm:t>
    </dgm:pt>
    <dgm:pt modelId="{885B5CEF-BED1-4C86-86AC-6470756D05FE}" type="sibTrans" cxnId="{AD63702E-75CD-42F4-8A4A-196F056EFAE4}">
      <dgm:prSet/>
      <dgm:spPr/>
      <dgm:t>
        <a:bodyPr/>
        <a:lstStyle/>
        <a:p>
          <a:endParaRPr lang="en-US"/>
        </a:p>
      </dgm:t>
    </dgm:pt>
    <dgm:pt modelId="{364C4D7A-DA02-44C1-AE60-1688077A5F5C}" type="asst">
      <dgm:prSet phldrT="[Text]"/>
      <dgm:spPr/>
      <dgm:t>
        <a:bodyPr/>
        <a:lstStyle/>
        <a:p>
          <a:r>
            <a:rPr lang="en-US" dirty="0"/>
            <a:t>&lt;list&gt;</a:t>
          </a:r>
        </a:p>
      </dgm:t>
    </dgm:pt>
    <dgm:pt modelId="{DDCA270B-749A-42A3-94CD-84DBC62E46B1}" type="parTrans" cxnId="{3074CF94-57D0-4974-843E-AC5281B116F2}">
      <dgm:prSet/>
      <dgm:spPr/>
      <dgm:t>
        <a:bodyPr/>
        <a:lstStyle/>
        <a:p>
          <a:endParaRPr lang="en-US"/>
        </a:p>
      </dgm:t>
    </dgm:pt>
    <dgm:pt modelId="{198557F3-DB7F-443F-9FFC-D8763A18EE69}" type="sibTrans" cxnId="{3074CF94-57D0-4974-843E-AC5281B116F2}">
      <dgm:prSet/>
      <dgm:spPr/>
      <dgm:t>
        <a:bodyPr/>
        <a:lstStyle/>
        <a:p>
          <a:endParaRPr lang="en-US"/>
        </a:p>
      </dgm:t>
    </dgm:pt>
    <dgm:pt modelId="{3A69BBF4-F457-4945-96FA-B14FBAE61BE2}">
      <dgm:prSet phldrT="[Text]"/>
      <dgm:spPr/>
      <dgm:t>
        <a:bodyPr/>
        <a:lstStyle/>
        <a:p>
          <a:r>
            <a:rPr lang="en-US" dirty="0"/>
            <a:t>&lt;detail&gt;</a:t>
          </a:r>
        </a:p>
      </dgm:t>
    </dgm:pt>
    <dgm:pt modelId="{79A70AC0-3E89-467E-B6F0-31E308698DA9}" type="parTrans" cxnId="{5F052895-D1CC-4092-8A7C-2E8086133182}">
      <dgm:prSet/>
      <dgm:spPr/>
      <dgm:t>
        <a:bodyPr/>
        <a:lstStyle/>
        <a:p>
          <a:endParaRPr lang="en-US"/>
        </a:p>
      </dgm:t>
    </dgm:pt>
    <dgm:pt modelId="{072689A2-DF52-4879-8E92-8FA895A95B69}" type="sibTrans" cxnId="{5F052895-D1CC-4092-8A7C-2E8086133182}">
      <dgm:prSet/>
      <dgm:spPr/>
      <dgm:t>
        <a:bodyPr/>
        <a:lstStyle/>
        <a:p>
          <a:endParaRPr lang="en-US"/>
        </a:p>
      </dgm:t>
    </dgm:pt>
    <dgm:pt modelId="{639A4FE2-C8ED-44B2-A88A-DC459AEADA1F}">
      <dgm:prSet phldrT="[Text]"/>
      <dgm:spPr/>
      <dgm:t>
        <a:bodyPr/>
        <a:lstStyle/>
        <a:p>
          <a:r>
            <a:rPr lang="en-US" dirty="0"/>
            <a:t>&lt;about&gt;</a:t>
          </a:r>
        </a:p>
      </dgm:t>
    </dgm:pt>
    <dgm:pt modelId="{168C1242-B886-4227-81CA-FBD334918E3E}" type="parTrans" cxnId="{CA775AD8-8F3A-40AF-8359-77AAED10E5DA}">
      <dgm:prSet/>
      <dgm:spPr/>
      <dgm:t>
        <a:bodyPr/>
        <a:lstStyle/>
        <a:p>
          <a:endParaRPr lang="en-US"/>
        </a:p>
      </dgm:t>
    </dgm:pt>
    <dgm:pt modelId="{9FC36627-580B-4D10-B15D-A1A859116001}" type="sibTrans" cxnId="{CA775AD8-8F3A-40AF-8359-77AAED10E5DA}">
      <dgm:prSet/>
      <dgm:spPr/>
      <dgm:t>
        <a:bodyPr/>
        <a:lstStyle/>
        <a:p>
          <a:endParaRPr lang="en-US"/>
        </a:p>
      </dgm:t>
    </dgm:pt>
    <dgm:pt modelId="{4BA243B8-585D-4419-ADD5-D4F4C2501048}">
      <dgm:prSet phldrT="[Text]"/>
      <dgm:spPr/>
      <dgm:t>
        <a:bodyPr/>
        <a:lstStyle/>
        <a:p>
          <a:r>
            <a:rPr lang="en-US" dirty="0"/>
            <a:t>&lt;detail&gt;</a:t>
          </a:r>
        </a:p>
      </dgm:t>
    </dgm:pt>
    <dgm:pt modelId="{338BAEBE-38AC-44DD-BB47-17272C7C92F2}" type="parTrans" cxnId="{D440110B-8181-4DA0-A48E-A0C9789026C3}">
      <dgm:prSet/>
      <dgm:spPr/>
      <dgm:t>
        <a:bodyPr/>
        <a:lstStyle/>
        <a:p>
          <a:endParaRPr lang="en-US"/>
        </a:p>
      </dgm:t>
    </dgm:pt>
    <dgm:pt modelId="{C9A4AF02-CD82-4F53-9C72-C776862442F9}" type="sibTrans" cxnId="{D440110B-8181-4DA0-A48E-A0C9789026C3}">
      <dgm:prSet/>
      <dgm:spPr/>
      <dgm:t>
        <a:bodyPr/>
        <a:lstStyle/>
        <a:p>
          <a:endParaRPr lang="en-US"/>
        </a:p>
      </dgm:t>
    </dgm:pt>
    <dgm:pt modelId="{2E00B764-F0F1-4AE7-A3F4-788DA1CB7C3B}">
      <dgm:prSet phldrT="[Text]"/>
      <dgm:spPr/>
      <dgm:t>
        <a:bodyPr/>
        <a:lstStyle/>
        <a:p>
          <a:r>
            <a:rPr lang="en-US" dirty="0"/>
            <a:t>&lt;detail&gt;</a:t>
          </a:r>
        </a:p>
      </dgm:t>
    </dgm:pt>
    <dgm:pt modelId="{CF4C198A-6D18-454C-BCB9-49E68A56D00F}" type="parTrans" cxnId="{4E184477-9F96-4142-87E9-6B8A3F0F00EC}">
      <dgm:prSet/>
      <dgm:spPr/>
      <dgm:t>
        <a:bodyPr/>
        <a:lstStyle/>
        <a:p>
          <a:endParaRPr lang="en-US"/>
        </a:p>
      </dgm:t>
    </dgm:pt>
    <dgm:pt modelId="{619AB923-A6BC-4A26-88E5-9F2042B64717}" type="sibTrans" cxnId="{4E184477-9F96-4142-87E9-6B8A3F0F00EC}">
      <dgm:prSet/>
      <dgm:spPr/>
      <dgm:t>
        <a:bodyPr/>
        <a:lstStyle/>
        <a:p>
          <a:endParaRPr lang="en-US"/>
        </a:p>
      </dgm:t>
    </dgm:pt>
    <dgm:pt modelId="{985FBC3F-C4E2-4455-A976-8E2864F59956}" type="pres">
      <dgm:prSet presAssocID="{8CC99D42-9B4A-4123-AABC-45AC1FB7D1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58315D-8345-43C9-B3BB-ECFE0AE1CFF7}" type="pres">
      <dgm:prSet presAssocID="{7EBF8153-9FC8-44D8-92F8-65DF7589FD70}" presName="hierRoot1" presStyleCnt="0">
        <dgm:presLayoutVars>
          <dgm:hierBranch val="init"/>
        </dgm:presLayoutVars>
      </dgm:prSet>
      <dgm:spPr/>
    </dgm:pt>
    <dgm:pt modelId="{0E3AE889-90CF-4B40-800C-265D8D86AAB1}" type="pres">
      <dgm:prSet presAssocID="{7EBF8153-9FC8-44D8-92F8-65DF7589FD70}" presName="rootComposite1" presStyleCnt="0"/>
      <dgm:spPr/>
    </dgm:pt>
    <dgm:pt modelId="{862A4614-89E0-48BE-B87C-8485617739DD}" type="pres">
      <dgm:prSet presAssocID="{7EBF8153-9FC8-44D8-92F8-65DF7589FD70}" presName="rootText1" presStyleLbl="node0" presStyleIdx="0" presStyleCnt="1">
        <dgm:presLayoutVars>
          <dgm:chPref val="3"/>
        </dgm:presLayoutVars>
      </dgm:prSet>
      <dgm:spPr/>
    </dgm:pt>
    <dgm:pt modelId="{7F362554-CE1A-44C8-B347-EA9612A061CA}" type="pres">
      <dgm:prSet presAssocID="{7EBF8153-9FC8-44D8-92F8-65DF7589FD70}" presName="rootConnector1" presStyleLbl="node1" presStyleIdx="0" presStyleCnt="0"/>
      <dgm:spPr/>
    </dgm:pt>
    <dgm:pt modelId="{E2D8C8F6-70A8-4CB2-A4E6-BAA65D6DDE7B}" type="pres">
      <dgm:prSet presAssocID="{7EBF8153-9FC8-44D8-92F8-65DF7589FD70}" presName="hierChild2" presStyleCnt="0"/>
      <dgm:spPr/>
    </dgm:pt>
    <dgm:pt modelId="{44EEE33C-C25F-42C9-8A0B-DDA2ADEFED60}" type="pres">
      <dgm:prSet presAssocID="{168C1242-B886-4227-81CA-FBD334918E3E}" presName="Name37" presStyleLbl="parChTrans1D2" presStyleIdx="0" presStyleCnt="2"/>
      <dgm:spPr/>
    </dgm:pt>
    <dgm:pt modelId="{81468CD8-B6C7-4FF4-BA59-83E969D63AB1}" type="pres">
      <dgm:prSet presAssocID="{639A4FE2-C8ED-44B2-A88A-DC459AEADA1F}" presName="hierRoot2" presStyleCnt="0">
        <dgm:presLayoutVars>
          <dgm:hierBranch val="init"/>
        </dgm:presLayoutVars>
      </dgm:prSet>
      <dgm:spPr/>
    </dgm:pt>
    <dgm:pt modelId="{6EC8D01D-53C6-4D52-AC7F-651A12C617B9}" type="pres">
      <dgm:prSet presAssocID="{639A4FE2-C8ED-44B2-A88A-DC459AEADA1F}" presName="rootComposite" presStyleCnt="0"/>
      <dgm:spPr/>
    </dgm:pt>
    <dgm:pt modelId="{6733D380-7577-4410-9FA3-1CBE848C244B}" type="pres">
      <dgm:prSet presAssocID="{639A4FE2-C8ED-44B2-A88A-DC459AEADA1F}" presName="rootText" presStyleLbl="node2" presStyleIdx="0" presStyleCnt="1" custLinFactX="16437" custLinFactY="-274716" custLinFactNeighborX="100000" custLinFactNeighborY="-300000">
        <dgm:presLayoutVars>
          <dgm:chPref val="3"/>
        </dgm:presLayoutVars>
      </dgm:prSet>
      <dgm:spPr/>
    </dgm:pt>
    <dgm:pt modelId="{088AAB14-8CDF-4967-963D-0844C8DED550}" type="pres">
      <dgm:prSet presAssocID="{639A4FE2-C8ED-44B2-A88A-DC459AEADA1F}" presName="rootConnector" presStyleLbl="node2" presStyleIdx="0" presStyleCnt="1"/>
      <dgm:spPr/>
    </dgm:pt>
    <dgm:pt modelId="{B28CC14F-C4DD-41B0-AE98-AEE4C34F5875}" type="pres">
      <dgm:prSet presAssocID="{639A4FE2-C8ED-44B2-A88A-DC459AEADA1F}" presName="hierChild4" presStyleCnt="0"/>
      <dgm:spPr/>
    </dgm:pt>
    <dgm:pt modelId="{07773FF6-F668-44D1-A45D-6D49C2353FFF}" type="pres">
      <dgm:prSet presAssocID="{639A4FE2-C8ED-44B2-A88A-DC459AEADA1F}" presName="hierChild5" presStyleCnt="0"/>
      <dgm:spPr/>
    </dgm:pt>
    <dgm:pt modelId="{3D12BBB0-8904-40D5-864F-77D0C2B117F6}" type="pres">
      <dgm:prSet presAssocID="{7EBF8153-9FC8-44D8-92F8-65DF7589FD70}" presName="hierChild3" presStyleCnt="0"/>
      <dgm:spPr/>
    </dgm:pt>
    <dgm:pt modelId="{BBC077D9-5594-417F-A4AF-1288D7EC7DCA}" type="pres">
      <dgm:prSet presAssocID="{DDCA270B-749A-42A3-94CD-84DBC62E46B1}" presName="Name111" presStyleLbl="parChTrans1D2" presStyleIdx="1" presStyleCnt="2"/>
      <dgm:spPr/>
    </dgm:pt>
    <dgm:pt modelId="{4A7D1E7F-A326-4F5E-AB01-A445EBE62173}" type="pres">
      <dgm:prSet presAssocID="{364C4D7A-DA02-44C1-AE60-1688077A5F5C}" presName="hierRoot3" presStyleCnt="0">
        <dgm:presLayoutVars>
          <dgm:hierBranch val="init"/>
        </dgm:presLayoutVars>
      </dgm:prSet>
      <dgm:spPr/>
    </dgm:pt>
    <dgm:pt modelId="{C2EAE290-3F3C-4EFF-BDFD-DADA19360CEB}" type="pres">
      <dgm:prSet presAssocID="{364C4D7A-DA02-44C1-AE60-1688077A5F5C}" presName="rootComposite3" presStyleCnt="0"/>
      <dgm:spPr/>
    </dgm:pt>
    <dgm:pt modelId="{22D7891F-6E41-4AAB-A6B1-5C2F149A7EBF}" type="pres">
      <dgm:prSet presAssocID="{364C4D7A-DA02-44C1-AE60-1688077A5F5C}" presName="rootText3" presStyleLbl="asst1" presStyleIdx="0" presStyleCnt="1">
        <dgm:presLayoutVars>
          <dgm:chPref val="3"/>
        </dgm:presLayoutVars>
      </dgm:prSet>
      <dgm:spPr/>
    </dgm:pt>
    <dgm:pt modelId="{DED8F6D5-A8A5-4852-9484-D7AF88ACD47A}" type="pres">
      <dgm:prSet presAssocID="{364C4D7A-DA02-44C1-AE60-1688077A5F5C}" presName="rootConnector3" presStyleLbl="asst1" presStyleIdx="0" presStyleCnt="1"/>
      <dgm:spPr/>
    </dgm:pt>
    <dgm:pt modelId="{8C766F31-7748-4C2F-BE12-94B2CE4C8C75}" type="pres">
      <dgm:prSet presAssocID="{364C4D7A-DA02-44C1-AE60-1688077A5F5C}" presName="hierChild6" presStyleCnt="0"/>
      <dgm:spPr/>
    </dgm:pt>
    <dgm:pt modelId="{61D7CE27-3F61-452E-A706-2B9E83DC7FA9}" type="pres">
      <dgm:prSet presAssocID="{79A70AC0-3E89-467E-B6F0-31E308698DA9}" presName="Name37" presStyleLbl="parChTrans1D3" presStyleIdx="0" presStyleCnt="3"/>
      <dgm:spPr/>
    </dgm:pt>
    <dgm:pt modelId="{00F74CFA-803D-4F4A-84C7-C518B1F46394}" type="pres">
      <dgm:prSet presAssocID="{3A69BBF4-F457-4945-96FA-B14FBAE61BE2}" presName="hierRoot2" presStyleCnt="0">
        <dgm:presLayoutVars>
          <dgm:hierBranch val="init"/>
        </dgm:presLayoutVars>
      </dgm:prSet>
      <dgm:spPr/>
    </dgm:pt>
    <dgm:pt modelId="{C80A0F54-24D2-49A0-B303-929DA989F0AD}" type="pres">
      <dgm:prSet presAssocID="{3A69BBF4-F457-4945-96FA-B14FBAE61BE2}" presName="rootComposite" presStyleCnt="0"/>
      <dgm:spPr/>
    </dgm:pt>
    <dgm:pt modelId="{C2075B3C-BE38-4A2B-B8BC-94911D802CAB}" type="pres">
      <dgm:prSet presAssocID="{3A69BBF4-F457-4945-96FA-B14FBAE61BE2}" presName="rootText" presStyleLbl="node3" presStyleIdx="0" presStyleCnt="3" custLinFactX="-100000" custLinFactNeighborX="-110625" custLinFactNeighborY="4478">
        <dgm:presLayoutVars>
          <dgm:chPref val="3"/>
        </dgm:presLayoutVars>
      </dgm:prSet>
      <dgm:spPr/>
    </dgm:pt>
    <dgm:pt modelId="{3DE31F12-DD03-4352-8B15-96FBBAC15544}" type="pres">
      <dgm:prSet presAssocID="{3A69BBF4-F457-4945-96FA-B14FBAE61BE2}" presName="rootConnector" presStyleLbl="node3" presStyleIdx="0" presStyleCnt="3"/>
      <dgm:spPr/>
    </dgm:pt>
    <dgm:pt modelId="{8EC99BE8-7CE4-4B94-BE70-0D924BDE020A}" type="pres">
      <dgm:prSet presAssocID="{3A69BBF4-F457-4945-96FA-B14FBAE61BE2}" presName="hierChild4" presStyleCnt="0"/>
      <dgm:spPr/>
    </dgm:pt>
    <dgm:pt modelId="{876034ED-2C5E-4245-96B4-098AE2773F5B}" type="pres">
      <dgm:prSet presAssocID="{3A69BBF4-F457-4945-96FA-B14FBAE61BE2}" presName="hierChild5" presStyleCnt="0"/>
      <dgm:spPr/>
    </dgm:pt>
    <dgm:pt modelId="{E6EA27FE-ECF4-4919-9AD4-BE9BD076BF12}" type="pres">
      <dgm:prSet presAssocID="{338BAEBE-38AC-44DD-BB47-17272C7C92F2}" presName="Name37" presStyleLbl="parChTrans1D3" presStyleIdx="1" presStyleCnt="3"/>
      <dgm:spPr/>
    </dgm:pt>
    <dgm:pt modelId="{24856A09-41A6-408F-8130-7A3332DB22BA}" type="pres">
      <dgm:prSet presAssocID="{4BA243B8-585D-4419-ADD5-D4F4C2501048}" presName="hierRoot2" presStyleCnt="0">
        <dgm:presLayoutVars>
          <dgm:hierBranch val="init"/>
        </dgm:presLayoutVars>
      </dgm:prSet>
      <dgm:spPr/>
    </dgm:pt>
    <dgm:pt modelId="{84CC0EF7-4925-4515-9256-A79DD069D740}" type="pres">
      <dgm:prSet presAssocID="{4BA243B8-585D-4419-ADD5-D4F4C2501048}" presName="rootComposite" presStyleCnt="0"/>
      <dgm:spPr/>
    </dgm:pt>
    <dgm:pt modelId="{7D894C66-640B-4506-A49A-332A7F5E565E}" type="pres">
      <dgm:prSet presAssocID="{4BA243B8-585D-4419-ADD5-D4F4C2501048}" presName="rootText" presStyleLbl="node3" presStyleIdx="1" presStyleCnt="3" custLinFactX="-100000" custLinFactNeighborX="-110625" custLinFactNeighborY="-735">
        <dgm:presLayoutVars>
          <dgm:chPref val="3"/>
        </dgm:presLayoutVars>
      </dgm:prSet>
      <dgm:spPr/>
    </dgm:pt>
    <dgm:pt modelId="{86139BEC-D7EB-4F9B-A4C4-7A1D2903E45B}" type="pres">
      <dgm:prSet presAssocID="{4BA243B8-585D-4419-ADD5-D4F4C2501048}" presName="rootConnector" presStyleLbl="node3" presStyleIdx="1" presStyleCnt="3"/>
      <dgm:spPr/>
    </dgm:pt>
    <dgm:pt modelId="{9CB74D77-855C-47DA-83FC-CAAFA568C7C6}" type="pres">
      <dgm:prSet presAssocID="{4BA243B8-585D-4419-ADD5-D4F4C2501048}" presName="hierChild4" presStyleCnt="0"/>
      <dgm:spPr/>
    </dgm:pt>
    <dgm:pt modelId="{55096DDB-3A96-4100-BB5D-3DAAC50A7EC5}" type="pres">
      <dgm:prSet presAssocID="{4BA243B8-585D-4419-ADD5-D4F4C2501048}" presName="hierChild5" presStyleCnt="0"/>
      <dgm:spPr/>
    </dgm:pt>
    <dgm:pt modelId="{B7399432-1D7D-49F9-83EE-88A832934CB7}" type="pres">
      <dgm:prSet presAssocID="{CF4C198A-6D18-454C-BCB9-49E68A56D00F}" presName="Name37" presStyleLbl="parChTrans1D3" presStyleIdx="2" presStyleCnt="3"/>
      <dgm:spPr/>
    </dgm:pt>
    <dgm:pt modelId="{60C10CFF-4C24-4F99-A4BD-8C96A389CCF1}" type="pres">
      <dgm:prSet presAssocID="{2E00B764-F0F1-4AE7-A3F4-788DA1CB7C3B}" presName="hierRoot2" presStyleCnt="0">
        <dgm:presLayoutVars>
          <dgm:hierBranch val="init"/>
        </dgm:presLayoutVars>
      </dgm:prSet>
      <dgm:spPr/>
    </dgm:pt>
    <dgm:pt modelId="{E2F50DE8-07D2-4BB9-B5EC-241911B17541}" type="pres">
      <dgm:prSet presAssocID="{2E00B764-F0F1-4AE7-A3F4-788DA1CB7C3B}" presName="rootComposite" presStyleCnt="0"/>
      <dgm:spPr/>
    </dgm:pt>
    <dgm:pt modelId="{57E4F1E7-1619-4054-8950-6469B2FD12AC}" type="pres">
      <dgm:prSet presAssocID="{2E00B764-F0F1-4AE7-A3F4-788DA1CB7C3B}" presName="rootText" presStyleLbl="node3" presStyleIdx="2" presStyleCnt="3" custLinFactX="-100000" custLinFactNeighborX="-110625" custLinFactNeighborY="-5949">
        <dgm:presLayoutVars>
          <dgm:chPref val="3"/>
        </dgm:presLayoutVars>
      </dgm:prSet>
      <dgm:spPr/>
    </dgm:pt>
    <dgm:pt modelId="{81872976-B1D6-4306-95BF-11029CC198E5}" type="pres">
      <dgm:prSet presAssocID="{2E00B764-F0F1-4AE7-A3F4-788DA1CB7C3B}" presName="rootConnector" presStyleLbl="node3" presStyleIdx="2" presStyleCnt="3"/>
      <dgm:spPr/>
    </dgm:pt>
    <dgm:pt modelId="{AE4E8FB7-9D60-4135-98FD-E8C4057E500C}" type="pres">
      <dgm:prSet presAssocID="{2E00B764-F0F1-4AE7-A3F4-788DA1CB7C3B}" presName="hierChild4" presStyleCnt="0"/>
      <dgm:spPr/>
    </dgm:pt>
    <dgm:pt modelId="{DB2B42C4-F7EE-4617-8D5E-86DD06F62F33}" type="pres">
      <dgm:prSet presAssocID="{2E00B764-F0F1-4AE7-A3F4-788DA1CB7C3B}" presName="hierChild5" presStyleCnt="0"/>
      <dgm:spPr/>
    </dgm:pt>
    <dgm:pt modelId="{93A3AF12-5104-4881-BECB-1FED59700FD7}" type="pres">
      <dgm:prSet presAssocID="{364C4D7A-DA02-44C1-AE60-1688077A5F5C}" presName="hierChild7" presStyleCnt="0"/>
      <dgm:spPr/>
    </dgm:pt>
  </dgm:ptLst>
  <dgm:cxnLst>
    <dgm:cxn modelId="{899AFAE1-A6E7-47AB-A43A-463DE8C2F6C4}" type="presOf" srcId="{7EBF8153-9FC8-44D8-92F8-65DF7589FD70}" destId="{862A4614-89E0-48BE-B87C-8485617739DD}" srcOrd="0" destOrd="0" presId="urn:microsoft.com/office/officeart/2005/8/layout/orgChart1"/>
    <dgm:cxn modelId="{14B508E2-3009-4118-A100-147F46060BA4}" type="presOf" srcId="{364C4D7A-DA02-44C1-AE60-1688077A5F5C}" destId="{DED8F6D5-A8A5-4852-9484-D7AF88ACD47A}" srcOrd="1" destOrd="0" presId="urn:microsoft.com/office/officeart/2005/8/layout/orgChart1"/>
    <dgm:cxn modelId="{FF4B38BE-F3D7-42DC-9F76-16021E20921E}" type="presOf" srcId="{7EBF8153-9FC8-44D8-92F8-65DF7589FD70}" destId="{7F362554-CE1A-44C8-B347-EA9612A061CA}" srcOrd="1" destOrd="0" presId="urn:microsoft.com/office/officeart/2005/8/layout/orgChart1"/>
    <dgm:cxn modelId="{5F052895-D1CC-4092-8A7C-2E8086133182}" srcId="{364C4D7A-DA02-44C1-AE60-1688077A5F5C}" destId="{3A69BBF4-F457-4945-96FA-B14FBAE61BE2}" srcOrd="0" destOrd="0" parTransId="{79A70AC0-3E89-467E-B6F0-31E308698DA9}" sibTransId="{072689A2-DF52-4879-8E92-8FA895A95B69}"/>
    <dgm:cxn modelId="{13F8ED74-4636-4A7B-AC12-2141E414DCD3}" type="presOf" srcId="{DDCA270B-749A-42A3-94CD-84DBC62E46B1}" destId="{BBC077D9-5594-417F-A4AF-1288D7EC7DCA}" srcOrd="0" destOrd="0" presId="urn:microsoft.com/office/officeart/2005/8/layout/orgChart1"/>
    <dgm:cxn modelId="{B1614607-1DD8-4419-A1C5-5DDEE4D9166B}" type="presOf" srcId="{2E00B764-F0F1-4AE7-A3F4-788DA1CB7C3B}" destId="{57E4F1E7-1619-4054-8950-6469B2FD12AC}" srcOrd="0" destOrd="0" presId="urn:microsoft.com/office/officeart/2005/8/layout/orgChart1"/>
    <dgm:cxn modelId="{8991028C-5603-4279-8E3B-32248D2100CA}" type="presOf" srcId="{639A4FE2-C8ED-44B2-A88A-DC459AEADA1F}" destId="{088AAB14-8CDF-4967-963D-0844C8DED550}" srcOrd="1" destOrd="0" presId="urn:microsoft.com/office/officeart/2005/8/layout/orgChart1"/>
    <dgm:cxn modelId="{B2691A74-0CD4-4DDD-8B1E-3913B361A3BB}" type="presOf" srcId="{3A69BBF4-F457-4945-96FA-B14FBAE61BE2}" destId="{C2075B3C-BE38-4A2B-B8BC-94911D802CAB}" srcOrd="0" destOrd="0" presId="urn:microsoft.com/office/officeart/2005/8/layout/orgChart1"/>
    <dgm:cxn modelId="{D51737D3-F0B2-4B59-9E04-9A45E86CB40E}" type="presOf" srcId="{168C1242-B886-4227-81CA-FBD334918E3E}" destId="{44EEE33C-C25F-42C9-8A0B-DDA2ADEFED60}" srcOrd="0" destOrd="0" presId="urn:microsoft.com/office/officeart/2005/8/layout/orgChart1"/>
    <dgm:cxn modelId="{8044EE35-ED9C-4C95-8358-BDCF631E3474}" type="presOf" srcId="{8CC99D42-9B4A-4123-AABC-45AC1FB7D125}" destId="{985FBC3F-C4E2-4455-A976-8E2864F59956}" srcOrd="0" destOrd="0" presId="urn:microsoft.com/office/officeart/2005/8/layout/orgChart1"/>
    <dgm:cxn modelId="{D440110B-8181-4DA0-A48E-A0C9789026C3}" srcId="{364C4D7A-DA02-44C1-AE60-1688077A5F5C}" destId="{4BA243B8-585D-4419-ADD5-D4F4C2501048}" srcOrd="1" destOrd="0" parTransId="{338BAEBE-38AC-44DD-BB47-17272C7C92F2}" sibTransId="{C9A4AF02-CD82-4F53-9C72-C776862442F9}"/>
    <dgm:cxn modelId="{028680FA-54B0-47D5-AB57-D7049A496762}" type="presOf" srcId="{2E00B764-F0F1-4AE7-A3F4-788DA1CB7C3B}" destId="{81872976-B1D6-4306-95BF-11029CC198E5}" srcOrd="1" destOrd="0" presId="urn:microsoft.com/office/officeart/2005/8/layout/orgChart1"/>
    <dgm:cxn modelId="{9564305E-7809-4A28-8B87-BD5F7D29860B}" type="presOf" srcId="{338BAEBE-38AC-44DD-BB47-17272C7C92F2}" destId="{E6EA27FE-ECF4-4919-9AD4-BE9BD076BF12}" srcOrd="0" destOrd="0" presId="urn:microsoft.com/office/officeart/2005/8/layout/orgChart1"/>
    <dgm:cxn modelId="{1AD9F87C-951E-46A3-87D5-CF51B39D6E5D}" type="presOf" srcId="{CF4C198A-6D18-454C-BCB9-49E68A56D00F}" destId="{B7399432-1D7D-49F9-83EE-88A832934CB7}" srcOrd="0" destOrd="0" presId="urn:microsoft.com/office/officeart/2005/8/layout/orgChart1"/>
    <dgm:cxn modelId="{C958943A-5480-4182-97CE-82C48C26E3FA}" type="presOf" srcId="{639A4FE2-C8ED-44B2-A88A-DC459AEADA1F}" destId="{6733D380-7577-4410-9FA3-1CBE848C244B}" srcOrd="0" destOrd="0" presId="urn:microsoft.com/office/officeart/2005/8/layout/orgChart1"/>
    <dgm:cxn modelId="{D6F04764-2A6F-413C-8834-377174881F6E}" type="presOf" srcId="{79A70AC0-3E89-467E-B6F0-31E308698DA9}" destId="{61D7CE27-3F61-452E-A706-2B9E83DC7FA9}" srcOrd="0" destOrd="0" presId="urn:microsoft.com/office/officeart/2005/8/layout/orgChart1"/>
    <dgm:cxn modelId="{95CAD1FD-C48B-4E98-8389-7408A8C3D52E}" type="presOf" srcId="{4BA243B8-585D-4419-ADD5-D4F4C2501048}" destId="{7D894C66-640B-4506-A49A-332A7F5E565E}" srcOrd="0" destOrd="0" presId="urn:microsoft.com/office/officeart/2005/8/layout/orgChart1"/>
    <dgm:cxn modelId="{B90AC68D-AE4B-4078-92F0-B27748F29739}" type="presOf" srcId="{3A69BBF4-F457-4945-96FA-B14FBAE61BE2}" destId="{3DE31F12-DD03-4352-8B15-96FBBAC15544}" srcOrd="1" destOrd="0" presId="urn:microsoft.com/office/officeart/2005/8/layout/orgChart1"/>
    <dgm:cxn modelId="{CB3AED7A-C6C0-4DE1-8F75-0C6F81BAFC51}" type="presOf" srcId="{4BA243B8-585D-4419-ADD5-D4F4C2501048}" destId="{86139BEC-D7EB-4F9B-A4C4-7A1D2903E45B}" srcOrd="1" destOrd="0" presId="urn:microsoft.com/office/officeart/2005/8/layout/orgChart1"/>
    <dgm:cxn modelId="{3074CF94-57D0-4974-843E-AC5281B116F2}" srcId="{7EBF8153-9FC8-44D8-92F8-65DF7589FD70}" destId="{364C4D7A-DA02-44C1-AE60-1688077A5F5C}" srcOrd="0" destOrd="0" parTransId="{DDCA270B-749A-42A3-94CD-84DBC62E46B1}" sibTransId="{198557F3-DB7F-443F-9FFC-D8763A18EE69}"/>
    <dgm:cxn modelId="{CA775AD8-8F3A-40AF-8359-77AAED10E5DA}" srcId="{7EBF8153-9FC8-44D8-92F8-65DF7589FD70}" destId="{639A4FE2-C8ED-44B2-A88A-DC459AEADA1F}" srcOrd="1" destOrd="0" parTransId="{168C1242-B886-4227-81CA-FBD334918E3E}" sibTransId="{9FC36627-580B-4D10-B15D-A1A859116001}"/>
    <dgm:cxn modelId="{4E184477-9F96-4142-87E9-6B8A3F0F00EC}" srcId="{364C4D7A-DA02-44C1-AE60-1688077A5F5C}" destId="{2E00B764-F0F1-4AE7-A3F4-788DA1CB7C3B}" srcOrd="2" destOrd="0" parTransId="{CF4C198A-6D18-454C-BCB9-49E68A56D00F}" sibTransId="{619AB923-A6BC-4A26-88E5-9F2042B64717}"/>
    <dgm:cxn modelId="{1287A131-CC1F-4A94-923C-888D5F76D375}" type="presOf" srcId="{364C4D7A-DA02-44C1-AE60-1688077A5F5C}" destId="{22D7891F-6E41-4AAB-A6B1-5C2F149A7EBF}" srcOrd="0" destOrd="0" presId="urn:microsoft.com/office/officeart/2005/8/layout/orgChart1"/>
    <dgm:cxn modelId="{AD63702E-75CD-42F4-8A4A-196F056EFAE4}" srcId="{8CC99D42-9B4A-4123-AABC-45AC1FB7D125}" destId="{7EBF8153-9FC8-44D8-92F8-65DF7589FD70}" srcOrd="0" destOrd="0" parTransId="{B6052931-8584-4CF2-BF11-B39B6764A519}" sibTransId="{885B5CEF-BED1-4C86-86AC-6470756D05FE}"/>
    <dgm:cxn modelId="{E7E1D924-7E6F-4ABA-88AE-92E7C87061C3}" type="presParOf" srcId="{985FBC3F-C4E2-4455-A976-8E2864F59956}" destId="{0A58315D-8345-43C9-B3BB-ECFE0AE1CFF7}" srcOrd="0" destOrd="0" presId="urn:microsoft.com/office/officeart/2005/8/layout/orgChart1"/>
    <dgm:cxn modelId="{2C3EFFE8-4C4E-40F0-90B3-845650F9EDD8}" type="presParOf" srcId="{0A58315D-8345-43C9-B3BB-ECFE0AE1CFF7}" destId="{0E3AE889-90CF-4B40-800C-265D8D86AAB1}" srcOrd="0" destOrd="0" presId="urn:microsoft.com/office/officeart/2005/8/layout/orgChart1"/>
    <dgm:cxn modelId="{9B7B9DD0-065F-423B-88DA-E0FFAFE9EBDB}" type="presParOf" srcId="{0E3AE889-90CF-4B40-800C-265D8D86AAB1}" destId="{862A4614-89E0-48BE-B87C-8485617739DD}" srcOrd="0" destOrd="0" presId="urn:microsoft.com/office/officeart/2005/8/layout/orgChart1"/>
    <dgm:cxn modelId="{D37AA370-01A6-427F-B033-DA1426AE5A56}" type="presParOf" srcId="{0E3AE889-90CF-4B40-800C-265D8D86AAB1}" destId="{7F362554-CE1A-44C8-B347-EA9612A061CA}" srcOrd="1" destOrd="0" presId="urn:microsoft.com/office/officeart/2005/8/layout/orgChart1"/>
    <dgm:cxn modelId="{B8B64356-7D0A-4BC1-8A9A-21BB3F84DB50}" type="presParOf" srcId="{0A58315D-8345-43C9-B3BB-ECFE0AE1CFF7}" destId="{E2D8C8F6-70A8-4CB2-A4E6-BAA65D6DDE7B}" srcOrd="1" destOrd="0" presId="urn:microsoft.com/office/officeart/2005/8/layout/orgChart1"/>
    <dgm:cxn modelId="{4682B4F8-4A4F-42D0-BA5D-C53B05BFCC99}" type="presParOf" srcId="{E2D8C8F6-70A8-4CB2-A4E6-BAA65D6DDE7B}" destId="{44EEE33C-C25F-42C9-8A0B-DDA2ADEFED60}" srcOrd="0" destOrd="0" presId="urn:microsoft.com/office/officeart/2005/8/layout/orgChart1"/>
    <dgm:cxn modelId="{D74324E3-2264-4249-9302-F71CB7B2A701}" type="presParOf" srcId="{E2D8C8F6-70A8-4CB2-A4E6-BAA65D6DDE7B}" destId="{81468CD8-B6C7-4FF4-BA59-83E969D63AB1}" srcOrd="1" destOrd="0" presId="urn:microsoft.com/office/officeart/2005/8/layout/orgChart1"/>
    <dgm:cxn modelId="{32BF31BD-93F4-4679-8FDD-907E8697720E}" type="presParOf" srcId="{81468CD8-B6C7-4FF4-BA59-83E969D63AB1}" destId="{6EC8D01D-53C6-4D52-AC7F-651A12C617B9}" srcOrd="0" destOrd="0" presId="urn:microsoft.com/office/officeart/2005/8/layout/orgChart1"/>
    <dgm:cxn modelId="{FF6B2E49-00C4-4C39-A928-6BE5FCD4A83C}" type="presParOf" srcId="{6EC8D01D-53C6-4D52-AC7F-651A12C617B9}" destId="{6733D380-7577-4410-9FA3-1CBE848C244B}" srcOrd="0" destOrd="0" presId="urn:microsoft.com/office/officeart/2005/8/layout/orgChart1"/>
    <dgm:cxn modelId="{F13E1CF5-9804-4485-A09B-8E9B6B421BA8}" type="presParOf" srcId="{6EC8D01D-53C6-4D52-AC7F-651A12C617B9}" destId="{088AAB14-8CDF-4967-963D-0844C8DED550}" srcOrd="1" destOrd="0" presId="urn:microsoft.com/office/officeart/2005/8/layout/orgChart1"/>
    <dgm:cxn modelId="{83D4F7E3-2D4C-4D51-A696-37BEBCE7BFBC}" type="presParOf" srcId="{81468CD8-B6C7-4FF4-BA59-83E969D63AB1}" destId="{B28CC14F-C4DD-41B0-AE98-AEE4C34F5875}" srcOrd="1" destOrd="0" presId="urn:microsoft.com/office/officeart/2005/8/layout/orgChart1"/>
    <dgm:cxn modelId="{F726988B-3F6D-4A53-9E4D-A73F92279F2A}" type="presParOf" srcId="{81468CD8-B6C7-4FF4-BA59-83E969D63AB1}" destId="{07773FF6-F668-44D1-A45D-6D49C2353FFF}" srcOrd="2" destOrd="0" presId="urn:microsoft.com/office/officeart/2005/8/layout/orgChart1"/>
    <dgm:cxn modelId="{4FB88359-F77D-4EC0-BCB8-7C8B6873B649}" type="presParOf" srcId="{0A58315D-8345-43C9-B3BB-ECFE0AE1CFF7}" destId="{3D12BBB0-8904-40D5-864F-77D0C2B117F6}" srcOrd="2" destOrd="0" presId="urn:microsoft.com/office/officeart/2005/8/layout/orgChart1"/>
    <dgm:cxn modelId="{FEB66F5C-07F6-4083-B561-471BF4BFE89D}" type="presParOf" srcId="{3D12BBB0-8904-40D5-864F-77D0C2B117F6}" destId="{BBC077D9-5594-417F-A4AF-1288D7EC7DCA}" srcOrd="0" destOrd="0" presId="urn:microsoft.com/office/officeart/2005/8/layout/orgChart1"/>
    <dgm:cxn modelId="{F62B69D1-7E5F-4B28-BFF6-85C42FAF3007}" type="presParOf" srcId="{3D12BBB0-8904-40D5-864F-77D0C2B117F6}" destId="{4A7D1E7F-A326-4F5E-AB01-A445EBE62173}" srcOrd="1" destOrd="0" presId="urn:microsoft.com/office/officeart/2005/8/layout/orgChart1"/>
    <dgm:cxn modelId="{41767532-F7C3-4B10-9340-6308C48B3ECA}" type="presParOf" srcId="{4A7D1E7F-A326-4F5E-AB01-A445EBE62173}" destId="{C2EAE290-3F3C-4EFF-BDFD-DADA19360CEB}" srcOrd="0" destOrd="0" presId="urn:microsoft.com/office/officeart/2005/8/layout/orgChart1"/>
    <dgm:cxn modelId="{980AE77A-BEFD-4114-A02E-784707883821}" type="presParOf" srcId="{C2EAE290-3F3C-4EFF-BDFD-DADA19360CEB}" destId="{22D7891F-6E41-4AAB-A6B1-5C2F149A7EBF}" srcOrd="0" destOrd="0" presId="urn:microsoft.com/office/officeart/2005/8/layout/orgChart1"/>
    <dgm:cxn modelId="{A27EC668-5E96-4673-B07F-0B1B7EF0AA26}" type="presParOf" srcId="{C2EAE290-3F3C-4EFF-BDFD-DADA19360CEB}" destId="{DED8F6D5-A8A5-4852-9484-D7AF88ACD47A}" srcOrd="1" destOrd="0" presId="urn:microsoft.com/office/officeart/2005/8/layout/orgChart1"/>
    <dgm:cxn modelId="{A0DF8627-23B6-4F7A-A4E7-81B7E9EF5185}" type="presParOf" srcId="{4A7D1E7F-A326-4F5E-AB01-A445EBE62173}" destId="{8C766F31-7748-4C2F-BE12-94B2CE4C8C75}" srcOrd="1" destOrd="0" presId="urn:microsoft.com/office/officeart/2005/8/layout/orgChart1"/>
    <dgm:cxn modelId="{E2DE021A-A15E-4A16-91A5-EA6316DFA373}" type="presParOf" srcId="{8C766F31-7748-4C2F-BE12-94B2CE4C8C75}" destId="{61D7CE27-3F61-452E-A706-2B9E83DC7FA9}" srcOrd="0" destOrd="0" presId="urn:microsoft.com/office/officeart/2005/8/layout/orgChart1"/>
    <dgm:cxn modelId="{280A1784-64CA-4920-83A9-DD6BBB7CDDD5}" type="presParOf" srcId="{8C766F31-7748-4C2F-BE12-94B2CE4C8C75}" destId="{00F74CFA-803D-4F4A-84C7-C518B1F46394}" srcOrd="1" destOrd="0" presId="urn:microsoft.com/office/officeart/2005/8/layout/orgChart1"/>
    <dgm:cxn modelId="{A4CEEF49-4945-495B-945B-3194A7A87F4A}" type="presParOf" srcId="{00F74CFA-803D-4F4A-84C7-C518B1F46394}" destId="{C80A0F54-24D2-49A0-B303-929DA989F0AD}" srcOrd="0" destOrd="0" presId="urn:microsoft.com/office/officeart/2005/8/layout/orgChart1"/>
    <dgm:cxn modelId="{9883B244-919C-4FD1-8F29-5AA34919AC70}" type="presParOf" srcId="{C80A0F54-24D2-49A0-B303-929DA989F0AD}" destId="{C2075B3C-BE38-4A2B-B8BC-94911D802CAB}" srcOrd="0" destOrd="0" presId="urn:microsoft.com/office/officeart/2005/8/layout/orgChart1"/>
    <dgm:cxn modelId="{59B5CA34-6F32-40C7-B30D-19D8897B52B3}" type="presParOf" srcId="{C80A0F54-24D2-49A0-B303-929DA989F0AD}" destId="{3DE31F12-DD03-4352-8B15-96FBBAC15544}" srcOrd="1" destOrd="0" presId="urn:microsoft.com/office/officeart/2005/8/layout/orgChart1"/>
    <dgm:cxn modelId="{60060B75-570F-4208-88D0-A88F478D7060}" type="presParOf" srcId="{00F74CFA-803D-4F4A-84C7-C518B1F46394}" destId="{8EC99BE8-7CE4-4B94-BE70-0D924BDE020A}" srcOrd="1" destOrd="0" presId="urn:microsoft.com/office/officeart/2005/8/layout/orgChart1"/>
    <dgm:cxn modelId="{3D11DFF7-33EC-4BD1-8592-D8164C7074B0}" type="presParOf" srcId="{00F74CFA-803D-4F4A-84C7-C518B1F46394}" destId="{876034ED-2C5E-4245-96B4-098AE2773F5B}" srcOrd="2" destOrd="0" presId="urn:microsoft.com/office/officeart/2005/8/layout/orgChart1"/>
    <dgm:cxn modelId="{87C8AE2B-F638-4350-91B5-F4CF82D1C017}" type="presParOf" srcId="{8C766F31-7748-4C2F-BE12-94B2CE4C8C75}" destId="{E6EA27FE-ECF4-4919-9AD4-BE9BD076BF12}" srcOrd="2" destOrd="0" presId="urn:microsoft.com/office/officeart/2005/8/layout/orgChart1"/>
    <dgm:cxn modelId="{D7F3B26D-5539-49AA-833D-63F4AA16ED60}" type="presParOf" srcId="{8C766F31-7748-4C2F-BE12-94B2CE4C8C75}" destId="{24856A09-41A6-408F-8130-7A3332DB22BA}" srcOrd="3" destOrd="0" presId="urn:microsoft.com/office/officeart/2005/8/layout/orgChart1"/>
    <dgm:cxn modelId="{90185D16-47CB-405F-9E47-535040AEF122}" type="presParOf" srcId="{24856A09-41A6-408F-8130-7A3332DB22BA}" destId="{84CC0EF7-4925-4515-9256-A79DD069D740}" srcOrd="0" destOrd="0" presId="urn:microsoft.com/office/officeart/2005/8/layout/orgChart1"/>
    <dgm:cxn modelId="{F1C1EC30-AF68-439E-85C5-38735CCC9606}" type="presParOf" srcId="{84CC0EF7-4925-4515-9256-A79DD069D740}" destId="{7D894C66-640B-4506-A49A-332A7F5E565E}" srcOrd="0" destOrd="0" presId="urn:microsoft.com/office/officeart/2005/8/layout/orgChart1"/>
    <dgm:cxn modelId="{7D7B2D47-9F13-4499-AD40-C0B27482DD7D}" type="presParOf" srcId="{84CC0EF7-4925-4515-9256-A79DD069D740}" destId="{86139BEC-D7EB-4F9B-A4C4-7A1D2903E45B}" srcOrd="1" destOrd="0" presId="urn:microsoft.com/office/officeart/2005/8/layout/orgChart1"/>
    <dgm:cxn modelId="{731BC3D0-C732-4C87-86E6-53C8CE2DF83D}" type="presParOf" srcId="{24856A09-41A6-408F-8130-7A3332DB22BA}" destId="{9CB74D77-855C-47DA-83FC-CAAFA568C7C6}" srcOrd="1" destOrd="0" presId="urn:microsoft.com/office/officeart/2005/8/layout/orgChart1"/>
    <dgm:cxn modelId="{798836C1-1811-44FF-84DA-97F7296B2181}" type="presParOf" srcId="{24856A09-41A6-408F-8130-7A3332DB22BA}" destId="{55096DDB-3A96-4100-BB5D-3DAAC50A7EC5}" srcOrd="2" destOrd="0" presId="urn:microsoft.com/office/officeart/2005/8/layout/orgChart1"/>
    <dgm:cxn modelId="{748D3B2D-6043-4EE9-8344-DF8C7E0406C3}" type="presParOf" srcId="{8C766F31-7748-4C2F-BE12-94B2CE4C8C75}" destId="{B7399432-1D7D-49F9-83EE-88A832934CB7}" srcOrd="4" destOrd="0" presId="urn:microsoft.com/office/officeart/2005/8/layout/orgChart1"/>
    <dgm:cxn modelId="{ACF6AEE6-5C52-4CBA-A0F1-4BBB5D742BF1}" type="presParOf" srcId="{8C766F31-7748-4C2F-BE12-94B2CE4C8C75}" destId="{60C10CFF-4C24-4F99-A4BD-8C96A389CCF1}" srcOrd="5" destOrd="0" presId="urn:microsoft.com/office/officeart/2005/8/layout/orgChart1"/>
    <dgm:cxn modelId="{F88E1788-0C0F-4EDB-ADB1-323646ABF936}" type="presParOf" srcId="{60C10CFF-4C24-4F99-A4BD-8C96A389CCF1}" destId="{E2F50DE8-07D2-4BB9-B5EC-241911B17541}" srcOrd="0" destOrd="0" presId="urn:microsoft.com/office/officeart/2005/8/layout/orgChart1"/>
    <dgm:cxn modelId="{88DDEBC3-54E4-42F4-B0B8-7EA172F88B1E}" type="presParOf" srcId="{E2F50DE8-07D2-4BB9-B5EC-241911B17541}" destId="{57E4F1E7-1619-4054-8950-6469B2FD12AC}" srcOrd="0" destOrd="0" presId="urn:microsoft.com/office/officeart/2005/8/layout/orgChart1"/>
    <dgm:cxn modelId="{E9CB80B3-B153-4B64-8B5D-2889AB3C1AF8}" type="presParOf" srcId="{E2F50DE8-07D2-4BB9-B5EC-241911B17541}" destId="{81872976-B1D6-4306-95BF-11029CC198E5}" srcOrd="1" destOrd="0" presId="urn:microsoft.com/office/officeart/2005/8/layout/orgChart1"/>
    <dgm:cxn modelId="{0659B776-E5FF-4DC7-A5FF-D92B14E867E4}" type="presParOf" srcId="{60C10CFF-4C24-4F99-A4BD-8C96A389CCF1}" destId="{AE4E8FB7-9D60-4135-98FD-E8C4057E500C}" srcOrd="1" destOrd="0" presId="urn:microsoft.com/office/officeart/2005/8/layout/orgChart1"/>
    <dgm:cxn modelId="{79D39F20-2E9D-4A32-B054-A0C4AA328238}" type="presParOf" srcId="{60C10CFF-4C24-4F99-A4BD-8C96A389CCF1}" destId="{DB2B42C4-F7EE-4617-8D5E-86DD06F62F33}" srcOrd="2" destOrd="0" presId="urn:microsoft.com/office/officeart/2005/8/layout/orgChart1"/>
    <dgm:cxn modelId="{912EE5D1-3DBF-4214-89C2-0C7AE2966F14}" type="presParOf" srcId="{4A7D1E7F-A326-4F5E-AB01-A445EBE62173}" destId="{93A3AF12-5104-4881-BECB-1FED59700F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99432-1D7D-49F9-83EE-88A832934CB7}">
      <dsp:nvSpPr>
        <dsp:cNvPr id="0" name=""/>
        <dsp:cNvSpPr/>
      </dsp:nvSpPr>
      <dsp:spPr>
        <a:xfrm>
          <a:off x="1459927" y="1214775"/>
          <a:ext cx="958860" cy="1855305"/>
        </a:xfrm>
        <a:custGeom>
          <a:avLst/>
          <a:gdLst/>
          <a:ahLst/>
          <a:cxnLst/>
          <a:rect l="0" t="0" r="0" b="0"/>
          <a:pathLst>
            <a:path>
              <a:moveTo>
                <a:pt x="958860" y="0"/>
              </a:moveTo>
              <a:lnTo>
                <a:pt x="958860" y="1855305"/>
              </a:lnTo>
              <a:lnTo>
                <a:pt x="0" y="185530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A27FE-ECF4-4919-9AD4-BE9BD076BF12}">
      <dsp:nvSpPr>
        <dsp:cNvPr id="0" name=""/>
        <dsp:cNvSpPr/>
      </dsp:nvSpPr>
      <dsp:spPr>
        <a:xfrm>
          <a:off x="1459927" y="1214775"/>
          <a:ext cx="958860" cy="1169508"/>
        </a:xfrm>
        <a:custGeom>
          <a:avLst/>
          <a:gdLst/>
          <a:ahLst/>
          <a:cxnLst/>
          <a:rect l="0" t="0" r="0" b="0"/>
          <a:pathLst>
            <a:path>
              <a:moveTo>
                <a:pt x="958860" y="0"/>
              </a:moveTo>
              <a:lnTo>
                <a:pt x="958860" y="1169508"/>
              </a:lnTo>
              <a:lnTo>
                <a:pt x="0" y="116950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7CE27-3F61-452E-A706-2B9E83DC7FA9}">
      <dsp:nvSpPr>
        <dsp:cNvPr id="0" name=""/>
        <dsp:cNvSpPr/>
      </dsp:nvSpPr>
      <dsp:spPr>
        <a:xfrm>
          <a:off x="1459927" y="1214775"/>
          <a:ext cx="958860" cy="483706"/>
        </a:xfrm>
        <a:custGeom>
          <a:avLst/>
          <a:gdLst/>
          <a:ahLst/>
          <a:cxnLst/>
          <a:rect l="0" t="0" r="0" b="0"/>
          <a:pathLst>
            <a:path>
              <a:moveTo>
                <a:pt x="958860" y="0"/>
              </a:moveTo>
              <a:lnTo>
                <a:pt x="958860" y="483706"/>
              </a:lnTo>
              <a:lnTo>
                <a:pt x="0" y="483706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077D9-5594-417F-A4AF-1288D7EC7DCA}">
      <dsp:nvSpPr>
        <dsp:cNvPr id="0" name=""/>
        <dsp:cNvSpPr/>
      </dsp:nvSpPr>
      <dsp:spPr>
        <a:xfrm>
          <a:off x="2920151" y="502837"/>
          <a:ext cx="757060" cy="461255"/>
        </a:xfrm>
        <a:custGeom>
          <a:avLst/>
          <a:gdLst/>
          <a:ahLst/>
          <a:cxnLst/>
          <a:rect l="0" t="0" r="0" b="0"/>
          <a:pathLst>
            <a:path>
              <a:moveTo>
                <a:pt x="757060" y="0"/>
              </a:moveTo>
              <a:lnTo>
                <a:pt x="757060" y="461255"/>
              </a:lnTo>
              <a:lnTo>
                <a:pt x="0" y="46125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EE33C-C25F-42C9-8A0B-DDA2ADEFED60}">
      <dsp:nvSpPr>
        <dsp:cNvPr id="0" name=""/>
        <dsp:cNvSpPr/>
      </dsp:nvSpPr>
      <dsp:spPr>
        <a:xfrm>
          <a:off x="3677212" y="502837"/>
          <a:ext cx="1167548" cy="176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4"/>
              </a:lnTo>
              <a:lnTo>
                <a:pt x="1167548" y="71614"/>
              </a:lnTo>
              <a:lnTo>
                <a:pt x="1167548" y="17690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A4614-89E0-48BE-B87C-8485617739DD}">
      <dsp:nvSpPr>
        <dsp:cNvPr id="0" name=""/>
        <dsp:cNvSpPr/>
      </dsp:nvSpPr>
      <dsp:spPr>
        <a:xfrm>
          <a:off x="3175848" y="1472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&lt;app&gt;</a:t>
          </a:r>
        </a:p>
      </dsp:txBody>
      <dsp:txXfrm>
        <a:off x="3175848" y="1472"/>
        <a:ext cx="1002729" cy="501364"/>
      </dsp:txXfrm>
    </dsp:sp>
    <dsp:sp modelId="{6733D380-7577-4410-9FA3-1CBE848C244B}">
      <dsp:nvSpPr>
        <dsp:cNvPr id="0" name=""/>
        <dsp:cNvSpPr/>
      </dsp:nvSpPr>
      <dsp:spPr>
        <a:xfrm>
          <a:off x="4343396" y="679739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&lt;about&gt;</a:t>
          </a:r>
        </a:p>
      </dsp:txBody>
      <dsp:txXfrm>
        <a:off x="4343396" y="679739"/>
        <a:ext cx="1002729" cy="501364"/>
      </dsp:txXfrm>
    </dsp:sp>
    <dsp:sp modelId="{22D7891F-6E41-4AAB-A6B1-5C2F149A7EBF}">
      <dsp:nvSpPr>
        <dsp:cNvPr id="0" name=""/>
        <dsp:cNvSpPr/>
      </dsp:nvSpPr>
      <dsp:spPr>
        <a:xfrm>
          <a:off x="1917422" y="713410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&lt;list&gt;</a:t>
          </a:r>
        </a:p>
      </dsp:txBody>
      <dsp:txXfrm>
        <a:off x="1917422" y="713410"/>
        <a:ext cx="1002729" cy="501364"/>
      </dsp:txXfrm>
    </dsp:sp>
    <dsp:sp modelId="{C2075B3C-BE38-4A2B-B8BC-94911D802CAB}">
      <dsp:nvSpPr>
        <dsp:cNvPr id="0" name=""/>
        <dsp:cNvSpPr/>
      </dsp:nvSpPr>
      <dsp:spPr>
        <a:xfrm>
          <a:off x="457197" y="1447799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&lt;detail&gt;</a:t>
          </a:r>
        </a:p>
      </dsp:txBody>
      <dsp:txXfrm>
        <a:off x="457197" y="1447799"/>
        <a:ext cx="1002729" cy="501364"/>
      </dsp:txXfrm>
    </dsp:sp>
    <dsp:sp modelId="{7D894C66-640B-4506-A49A-332A7F5E565E}">
      <dsp:nvSpPr>
        <dsp:cNvPr id="0" name=""/>
        <dsp:cNvSpPr/>
      </dsp:nvSpPr>
      <dsp:spPr>
        <a:xfrm>
          <a:off x="457197" y="2133601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&lt;detail&gt;</a:t>
          </a:r>
        </a:p>
      </dsp:txBody>
      <dsp:txXfrm>
        <a:off x="457197" y="2133601"/>
        <a:ext cx="1002729" cy="501364"/>
      </dsp:txXfrm>
    </dsp:sp>
    <dsp:sp modelId="{57E4F1E7-1619-4054-8950-6469B2FD12AC}">
      <dsp:nvSpPr>
        <dsp:cNvPr id="0" name=""/>
        <dsp:cNvSpPr/>
      </dsp:nvSpPr>
      <dsp:spPr>
        <a:xfrm>
          <a:off x="457197" y="2819398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&lt;detail&gt;</a:t>
          </a:r>
        </a:p>
      </dsp:txBody>
      <dsp:txXfrm>
        <a:off x="457197" y="2819398"/>
        <a:ext cx="1002729" cy="501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Components in Angular 1.5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&lt;ng-outlet&gt;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Aligned with Angular 2</a:t>
            </a:r>
          </a:p>
          <a:p>
            <a:r>
              <a:rPr lang="en-US" dirty="0"/>
              <a:t>Can use new component based router</a:t>
            </a:r>
          </a:p>
          <a:p>
            <a:pPr lvl="1"/>
            <a:r>
              <a:rPr lang="en-US" dirty="0"/>
              <a:t>More features, like nested routes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51541674"/>
              </p:ext>
            </p:extLst>
          </p:nvPr>
        </p:nvGraphicFramePr>
        <p:xfrm>
          <a:off x="838200" y="2514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4818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angular-component-router</a:t>
            </a:r>
          </a:p>
          <a:p>
            <a:pPr lvl="1"/>
            <a:r>
              <a:rPr lang="en-US" dirty="0"/>
              <a:t>Built from Angular2 </a:t>
            </a:r>
            <a:r>
              <a:rPr lang="en-US" dirty="0" err="1"/>
              <a:t>TypeScript</a:t>
            </a:r>
            <a:r>
              <a:rPr lang="en-US" dirty="0"/>
              <a:t>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0224"/>
            <a:ext cx="8396287" cy="930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4542175"/>
            <a:ext cx="6734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28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Level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458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34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have their own route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5114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19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should be more compatible with Angular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7458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67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24171</TotalTime>
  <Words>72</Words>
  <Application>Microsoft Office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Components in Angular 1.5</vt:lpstr>
      <vt:lpstr>Why Components</vt:lpstr>
      <vt:lpstr>Setup</vt:lpstr>
      <vt:lpstr>App Level Component</vt:lpstr>
      <vt:lpstr>Child Components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1843</cp:revision>
  <dcterms:created xsi:type="dcterms:W3CDTF">2007-12-27T20:50:38Z</dcterms:created>
  <dcterms:modified xsi:type="dcterms:W3CDTF">2016-03-16T15:33:34Z</dcterms:modified>
</cp:coreProperties>
</file>