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45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113" d="100"/>
          <a:sy n="113" d="100"/>
        </p:scale>
        <p:origin x="72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err="1"/>
              <a:t>SignalR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828A-7F79-4315-A985-2F6E75A2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45EE-1129-4BF6-9F83-50BED921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time apps with frequent updates from the server</a:t>
            </a:r>
          </a:p>
          <a:p>
            <a:r>
              <a:rPr lang="en-US" dirty="0"/>
              <a:t>Collaborative apps</a:t>
            </a:r>
          </a:p>
          <a:p>
            <a:r>
              <a:rPr lang="en-US" dirty="0"/>
              <a:t>Notifications for long-running tasks</a:t>
            </a:r>
          </a:p>
        </p:txBody>
      </p:sp>
    </p:spTree>
    <p:extLst>
      <p:ext uri="{BB962C8B-B14F-4D97-AF65-F5344CB8AC3E}">
        <p14:creationId xmlns:p14="http://schemas.microsoft.com/office/powerpoint/2010/main" val="39145112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025F-A29B-4171-B1E6-604CAF22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6B0B-F0E8-4CE5-8763-0CF938F63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Server-Sent Events (SSE)</a:t>
            </a:r>
          </a:p>
          <a:p>
            <a:r>
              <a:rPr lang="en-US" dirty="0"/>
              <a:t>Long-polling</a:t>
            </a:r>
          </a:p>
        </p:txBody>
      </p:sp>
    </p:spTree>
    <p:extLst>
      <p:ext uri="{BB962C8B-B14F-4D97-AF65-F5344CB8AC3E}">
        <p14:creationId xmlns:p14="http://schemas.microsoft.com/office/powerpoint/2010/main" val="2872864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6D0-7990-4907-A44A-68CBC019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277C-A478-449F-8A3A-0731AE045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B1DA0-BCA2-4893-A592-13CBF19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006128"/>
            <a:ext cx="4019550" cy="210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2FFED-560F-447B-B22B-38F75516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99273"/>
            <a:ext cx="5317612" cy="25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414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91E0-D1FA-48AF-92F3-540D3F4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0D5A-247A-4624-8BA7-C232A306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Hubs live on the server</a:t>
            </a:r>
          </a:p>
          <a:p>
            <a:r>
              <a:rPr lang="en-US" dirty="0"/>
              <a:t>Client can invoke methods on the hub</a:t>
            </a:r>
          </a:p>
          <a:p>
            <a:r>
              <a:rPr lang="en-US" dirty="0"/>
              <a:t>A hub can invoke methods on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63A5-F896-47AF-947F-A3E6791F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7848600" cy="15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08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161-3AD8-4A39-A4E3-3FD5B52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561E-9773-4E62-8FE3-234582E17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a hub from anywhere using dependency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F18B3-F0B9-461E-B232-46C434C4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6858000" cy="24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48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79D0-5B0D-4012-B289-1DAFF3D9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13FD-EF7D-44A3-9BD1-E1ED663CE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C6159-3497-464A-8AC7-142B1327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87127"/>
            <a:ext cx="5943600" cy="121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30761-25E3-48CA-8CF6-FB841859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68310"/>
            <a:ext cx="6396037" cy="15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81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C5B8-D496-4E70-82FC-739CCC7C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F906-ADBC-4CBB-BABD-0C0C46719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51529-79F9-4772-BB2D-7C45B077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82000" cy="41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383E9-060F-47C9-B27C-D54361CF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09800"/>
            <a:ext cx="7848600" cy="15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On-screen Show (4:3)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SignalR</vt:lpstr>
      <vt:lpstr>Why SignalR?</vt:lpstr>
      <vt:lpstr>Transports</vt:lpstr>
      <vt:lpstr>Install</vt:lpstr>
      <vt:lpstr>Hubs</vt:lpstr>
      <vt:lpstr>Hub Access</vt:lpstr>
      <vt:lpstr>Configuration</vt:lpstr>
      <vt:lpstr>Client Code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1910</cp:revision>
  <dcterms:created xsi:type="dcterms:W3CDTF">2007-12-27T20:50:38Z</dcterms:created>
  <dcterms:modified xsi:type="dcterms:W3CDTF">2018-11-06T16:35:32Z</dcterms:modified>
</cp:coreProperties>
</file>