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7"/>
  </p:notesMasterIdLst>
  <p:handoutMasterIdLst>
    <p:handoutMasterId r:id="rId18"/>
  </p:handout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40" r:id="rId11"/>
    <p:sldId id="336" r:id="rId12"/>
    <p:sldId id="337" r:id="rId13"/>
    <p:sldId id="338" r:id="rId14"/>
    <p:sldId id="339" r:id="rId15"/>
    <p:sldId id="341" r:id="rId1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40"/>
            <p14:sldId id="336"/>
            <p14:sldId id="337"/>
            <p14:sldId id="338"/>
            <p14:sldId id="33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81" d="100"/>
          <a:sy n="81" d="100"/>
        </p:scale>
        <p:origin x="94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Configuration and Services</a:t>
            </a:r>
            <a:endParaRPr lang="en-US" dirty="0" smtClean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JSON and Injection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Secrets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Secrets stored in user home directory</a:t>
            </a:r>
          </a:p>
          <a:p>
            <a:r>
              <a:rPr lang="en-US" dirty="0" smtClean="0"/>
              <a:t>Manage from Visual Studio or user-secrets CLI</a:t>
            </a:r>
          </a:p>
          <a:p>
            <a:r>
              <a:rPr lang="en-US" dirty="0" smtClean="0"/>
              <a:t>Allows protected configuration outside of source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429000"/>
            <a:ext cx="8134350" cy="11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70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In The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 </a:t>
            </a:r>
            <a:r>
              <a:rPr lang="en-US" dirty="0" err="1" smtClean="0"/>
              <a:t>IOption</a:t>
            </a:r>
            <a:r>
              <a:rPr lang="en-US" dirty="0" smtClean="0"/>
              <a:t>&lt;T&gt; instances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505200"/>
            <a:ext cx="72771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23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Configuration Providers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IConfigurationSource</a:t>
            </a:r>
            <a:endParaRPr lang="en-US" dirty="0" smtClean="0"/>
          </a:p>
          <a:p>
            <a:pPr lvl="1"/>
            <a:r>
              <a:rPr lang="en-US" dirty="0" smtClean="0"/>
              <a:t>Load, Set, </a:t>
            </a:r>
            <a:r>
              <a:rPr lang="en-US" dirty="0" err="1" smtClean="0"/>
              <a:t>TryGet</a:t>
            </a:r>
            <a:endParaRPr lang="en-US" dirty="0" smtClean="0"/>
          </a:p>
          <a:p>
            <a:r>
              <a:rPr lang="en-US" dirty="0" smtClean="0"/>
              <a:t>Or, inherit from </a:t>
            </a:r>
            <a:r>
              <a:rPr lang="en-US" dirty="0" err="1" smtClean="0"/>
              <a:t>ConfigurationSource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6067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03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Single, simple container out of the box (BYOC)</a:t>
            </a:r>
          </a:p>
          <a:p>
            <a:r>
              <a:rPr lang="en-US" dirty="0" smtClean="0"/>
              <a:t>DI all the way down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8134350" cy="24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36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IServiceProvider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Abstraction for </a:t>
            </a:r>
            <a:r>
              <a:rPr lang="en-US" dirty="0" err="1" smtClean="0"/>
              <a:t>systemwide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Implementation supports lifestyles:</a:t>
            </a:r>
          </a:p>
          <a:p>
            <a:pPr lvl="1"/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Transient</a:t>
            </a:r>
          </a:p>
          <a:p>
            <a:pPr lvl="1"/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Scoped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0" y="4191000"/>
            <a:ext cx="84391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05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and DI work together</a:t>
            </a:r>
          </a:p>
          <a:p>
            <a:r>
              <a:rPr lang="en-US" dirty="0" smtClean="0"/>
              <a:t>Many options for flexibility and extensibility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2971800"/>
            <a:ext cx="84486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9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lobal.json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Projects indicates which folders have source code</a:t>
            </a:r>
          </a:p>
          <a:p>
            <a:r>
              <a:rPr lang="en-US" dirty="0" smtClean="0"/>
              <a:t>Control DNX version used by VS</a:t>
            </a:r>
          </a:p>
          <a:p>
            <a:r>
              <a:rPr lang="en-US" dirty="0" smtClean="0"/>
              <a:t>Add sources for debugging!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00400"/>
            <a:ext cx="661389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61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roject.json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</a:p>
          <a:p>
            <a:r>
              <a:rPr lang="en-US" dirty="0" smtClean="0"/>
              <a:t>Supported runtimes</a:t>
            </a:r>
          </a:p>
          <a:p>
            <a:r>
              <a:rPr lang="en-US" dirty="0" smtClean="0"/>
              <a:t>Commands</a:t>
            </a:r>
          </a:p>
          <a:p>
            <a:r>
              <a:rPr lang="en-US" dirty="0" smtClean="0"/>
              <a:t>Publishing information</a:t>
            </a:r>
          </a:p>
          <a:p>
            <a:r>
              <a:rPr lang="en-US" dirty="0" smtClean="0"/>
              <a:t>Scripts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2" y="3124200"/>
            <a:ext cx="59531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87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allow versions to float</a:t>
            </a:r>
          </a:p>
          <a:p>
            <a:r>
              <a:rPr lang="en-US" dirty="0" smtClean="0"/>
              <a:t>Only top level dependencies required</a:t>
            </a:r>
          </a:p>
          <a:p>
            <a:r>
              <a:rPr lang="en-US" dirty="0" smtClean="0"/>
              <a:t>Lock file can override dependency resolution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3048000"/>
            <a:ext cx="58007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70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Defines entry points for DNX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914650"/>
            <a:ext cx="64579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51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Instantiate Configuration class in Startup</a:t>
            </a:r>
          </a:p>
          <a:p>
            <a:r>
              <a:rPr lang="en-US" dirty="0" smtClean="0"/>
              <a:t>Add sources via extension methods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INI</a:t>
            </a:r>
          </a:p>
          <a:p>
            <a:pPr lvl="1"/>
            <a:r>
              <a:rPr lang="en-US" dirty="0" smtClean="0"/>
              <a:t>Environment variables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14800"/>
            <a:ext cx="4876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1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Is Key =&gt;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into hierarchy using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67050"/>
            <a:ext cx="594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46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Sources Override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entry wins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781300"/>
            <a:ext cx="51339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31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files with names corresponding to environment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810000"/>
            <a:ext cx="7858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92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15835</TotalTime>
  <Words>190</Words>
  <Application>Microsoft Office PowerPoint</Application>
  <PresentationFormat>On-screen Show (4:3)</PresentationFormat>
  <Paragraphs>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Configuration and Services</vt:lpstr>
      <vt:lpstr>global.json</vt:lpstr>
      <vt:lpstr>project.json</vt:lpstr>
      <vt:lpstr>Dependencies</vt:lpstr>
      <vt:lpstr>Commands</vt:lpstr>
      <vt:lpstr>Runtime Configuration</vt:lpstr>
      <vt:lpstr>Configuration Is Key =&gt; Value</vt:lpstr>
      <vt:lpstr>Configuration Sources Override</vt:lpstr>
      <vt:lpstr>Using the Environment</vt:lpstr>
      <vt:lpstr>User Secrets</vt:lpstr>
      <vt:lpstr>Configuration In The Application</vt:lpstr>
      <vt:lpstr>Custom Configuration Providers</vt:lpstr>
      <vt:lpstr>Dependency Injection</vt:lpstr>
      <vt:lpstr>IServiceProvider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1072</cp:revision>
  <dcterms:created xsi:type="dcterms:W3CDTF">2007-12-27T20:50:38Z</dcterms:created>
  <dcterms:modified xsi:type="dcterms:W3CDTF">2015-09-08T04:10:58Z</dcterms:modified>
</cp:coreProperties>
</file>