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2" r:id="rId23"/>
    <p:sldId id="353" r:id="rId24"/>
    <p:sldId id="354" r:id="rId25"/>
    <p:sldId id="355" r:id="rId26"/>
    <p:sldId id="358" r:id="rId27"/>
    <p:sldId id="359" r:id="rId28"/>
    <p:sldId id="360" r:id="rId29"/>
    <p:sldId id="357" r:id="rId30"/>
    <p:sldId id="356" r:id="rId31"/>
    <p:sldId id="361" r:id="rId32"/>
    <p:sldId id="362" r:id="rId33"/>
    <p:sldId id="363" r:id="rId34"/>
    <p:sldId id="328" r:id="rId35"/>
    <p:sldId id="364" r:id="rId36"/>
    <p:sldId id="365" r:id="rId37"/>
    <p:sldId id="366" r:id="rId38"/>
    <p:sldId id="368" r:id="rId39"/>
    <p:sldId id="367" r:id="rId40"/>
    <p:sldId id="369" r:id="rId41"/>
    <p:sldId id="329" r:id="rId42"/>
    <p:sldId id="371" r:id="rId43"/>
    <p:sldId id="370" r:id="rId44"/>
    <p:sldId id="372" r:id="rId45"/>
    <p:sldId id="373" r:id="rId46"/>
    <p:sldId id="374" r:id="rId47"/>
    <p:sldId id="375" r:id="rId48"/>
    <p:sldId id="377" r:id="rId49"/>
    <p:sldId id="376" r:id="rId50"/>
    <p:sldId id="37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27" autoAdjust="0"/>
  </p:normalViewPr>
  <p:slideViewPr>
    <p:cSldViewPr>
      <p:cViewPr varScale="1">
        <p:scale>
          <a:sx n="103" d="100"/>
          <a:sy n="103" d="100"/>
        </p:scale>
        <p:origin x="5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0:48:5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6072 4519 208 0,'-21'-3'92'0,"9"19"-73"0,-3-5-24 15,9-3 39-15,0 2-28 16,0-2 0-16,6 0-3 16,3-2-5-16,3-4 1 15,6-4 9-15,0-12-6 0,3-4 19 16,3-6-17-16,-1 0 30 16,-2 6-26-16,-3 4 22 15,-3 4-23-15,0 5 14 16,-6 7-16-16,0 9 0 0,0-1-3 15,3 12 1-15,0-4-2 16,0-5-3-16,3-2 1 16,3-3 6-16,3-3-4 15,2-2 0-15,13-6 0 16,-3 0 10-16,3 3-9 16,-3 0 0-16,-1 6-1 15,-2 2 1-15,-3 5-1 16,0 3-1-16,0 2 1 15,3 9-4-15,-1-1 2 16,1-2 1-16,3-3 0 16,0-5 8-16,11-5-6 15,1-3-1-15,0-3 0 0,2 0 10 16,-2 1-9-16,-3-1 3 16,0 5-4-16,-7 4-1 15,4 1 1-15,-6 7-4 16,0-1 2-16,2 5 4 15,13-5-3-15,3-2 9 16,2-6-7-16,4-8 7 16,-3-7-6-16,-1-6 1 15,1-3-3-15,5-2-1 16,4 0 1-16,-3 2 4 16,-4 3-4-16,-2 3-5 15,-4 2 3-15,-2 3 3 16,-3 0-2-16,3 0 3 15,8-2-2-15,4-4-1 16,2-4 1-16,7-6 1 16,-7-3-1-16,1-7 5 0,8 0-5 15,-2-1 25 1,2 3-20-16,-2 0 9 0,-7 6-11 16,-5 2-5-16,-3 6 1 15,-1 2 0-15,7 5 0 16,-1 3-6-16,-2 0 5 15,0 0 6-15,-1 0-5 16,1-3 7-16,-4-2-6 16,7-3-3-16,3 0 2 0,5 0 3 15,-5-5-3-15,-7 2 0 16,1-2 1-16,-7 5-4 16,-2 3 2-16,-3 5 1 15,-3 8 0-15,8 0 0 16,-2 5 0-16,0 6 0 15,2-1 0-15,1 9 0 16,0-4 0-16,-4-4-238 16,1-24 187-16,14-30-207 15</inkml:trace>
  <inkml:trace contextRef="#ctx0" brushRef="#br0" timeOffset="10295.7762">8128 10927 144 0,'-11'-8'65'0,"5"14"-51"0,-12 7-17 0,12-5 26 15,-3 2-19-15,-3 4 8 16,3 4-9-16,0-5 12 16,3-7-11-16,3-12 14 0,6-9-13 15,0-12-19-15,0-10 11 16,0 0-10-16,3 0 9 16,-3 5 5-16,0 6-1 15,0 2 17-15,0 5-13 16,0 6-2-16,3 5 0 15,0 6 3-15,3 2-4 16,3 5 0-16,2 0 0 0,4 3-7 16,0 0 5-1,3 3-6-15,0 7 6 0,6-2 0 16,8 0 1-16,4 0-6 16,6 0 5-16,5 2-193 15</inkml:trace>
  <inkml:trace contextRef="#ctx0" brushRef="#br0" timeOffset="17474.5367">5789 6207 28 0,'-3'3'13'0,"3"-3"-11"0,3-3-2 15,-3 3 3-15,0-3-2 0,0-4 44 16,3-4-35-16,-3 0 41 16,0 3-38-16,0 3 13 15,0 5-19-15,-6 8 7 16,0 0-10-16,0 0 9 16,0-3-10-16,0 1 7 0,0-4-7 15,6-2 1-15,-3 0-3 16,0-5 5-16,3-6-5 15,0 1 14-15,0-3-11 16,3-1 0-16,0 4-2 16,-3 2-2-16,3 2 1 15,0 4-4-15,0-1 2 16,0 3 1-16,3 0 0 16,0 0-3-16,3 0 2 15,3 0 1-15,3 0 0 16,11 3 0-16,1-3 0 15,0 0 0-15,3 2 0 0,0 4 2 16,-4 2-1-16,1 2 5 16,-3 4-5-16,3 1 3 15,-3 1-3-15,-4 0 5 16,1 3-5-16,-3-1-3 16,3 3 2-16,0 3 5 15,0-5-4-15,11-9 17 16,4-4-14-16,0-9 15 15,2-2-14-15,-2-6 23 16,0-2-22-16,-6 0 3 0,-4-1-6 16,-2 4-5-16,-3 2 2 15,-3 3 3-15,-3 2-3 16,-3 0 0-16,0 3 1 16,-3 0 1-16,-1 3-1 15,4 0-3-15,0-3 1 16,0 0 6-16,0-3-4 15,9-5-50-15,0 0 38 16,0-5-225 0</inkml:trace>
  <inkml:trace contextRef="#ctx0" brushRef="#br0" timeOffset="26854.9908">9045 7242 76 0,'-9'-6'36'0,"6"6"-29"0,0 3-9 0,0 0 2 16,3 2-1-16,-3 3-5 0,-3 2 5 15,3 4-6-15,0-1 6 16,0 0 0-16,1 0 1 16,2 9 5-16,0-4-4 15,0-2-3-15,0-3 2 16,0-2 5-16,2-1-4 16,1-2 6-16,3 3-6 15,6-1 0-15,0 1 0 16,9 2-1-16,9 3 0 15,0 5 2-15,-1 6-1 16,1 7-1-16,-3 3 1 16,-3 3 35-16,-3 5-28 15,-4 0 14-15,-2 0-16 16,-3 2 24-16,-3 1-22 16,-6-3 10-16,-6-3-13 0,-3 1 19 15,-6-4-18-15,-6-4 5 16,1-1-7-16,-16-5 14 0,0 0-14 15,0 1-2-15,-2-7 0 16,-7 4-5-16,-3 2 2 16,-8 3 4-16,-10 5-3 15,4 2 6-15,2 1-5 16,7 5-3-16,-1-5 2 16,3-6 3-16,4-5-3 15,2-2-2-15,6-6 1 16,4-5 4-16,5-3-3 15,6-2 0-15,6-4 1 16,3 1-15-16,6-2 11 0,0-1 1 16,3 0 1-16,3 3 9 15,0 0-6-15,0 0 5 16,0 3-6-16,-6 5 3 16,0 7-3-16,-9 4 30 15,-2 7-24-15,-1-2 37 16,0-3-34-16,3 5 1 15,3-4-7-15,3-7-48 16,3-1 35-16</inkml:trace>
  <inkml:trace contextRef="#ctx0" brushRef="#br0" timeOffset="32828.9797">3961 8522 172 0,'-24'0'78'0,"4"0"-61"0,-7 3-21 0,18-3 31 16,3-3-22 0,0-2-10-16,3-6 4 0,3-7 0 15,6-14 1-15,6-5 19 0,3 0-15 16,3 3 27-16,-4-1-23 15,4 6 12-15,3 8-14 16,3 13 22-16,3 11-22 16,0 7 31-16,-1 9-28 15,-5-3 13-15,30 15-16 16,17-15-4-16,16-29 0 16,41-45 0-16,32-67-1 15,55-60-342 1</inkml:trace>
  <inkml:trace contextRef="#ctx0" brushRef="#br0" timeOffset="36088.0592">8459 5884 112 0,'-6'8'52'0,"0"-5"-41"0,-3-3-14 0,9 0 40 16,-3 0-30-16,3 0 32 15,-3-3-30-15,3 1 38 16,0-4-35-16,3 1 33 0,3-3-34 16,0 0 20-16,0 3-23 15,0 0-4-15,0 2-2 16,3 3-5-16,3 5 2 16,5 3-2-16,4 0 2 15,3 5-10-15,6 6 8 16,15-1 10-16,8-2-6 0,4 0 3 15,2-5-3-15,4-6 8 16,14-5-7-16,6-3 5 16,7 1-6-16,-10-4-3 15,12 6 2-15,7 8 8 16,-4 8-6-16,-6 5 5 16,9 6-6-16,4-1 6 15,-4 6-6-15,-3-5 3 16,9-9-3-16,0-2 8 15,-11-13-7-15,-7-14-331 16</inkml:trace>
  <inkml:trace contextRef="#ctx0" brushRef="#br0" timeOffset="39870.3812">6441 10882 148 0,'-36'-2'65'0,"18"7"-51"16,-6 6-17-16,6-6 15 0,4-3-10 15,-1-2-7-15,3-2 5 16,0-3 2-16,3-3-2 16,0-11 0-16,3 1 1 0,3 2 1 15,3 2-1-15,9 7-3 16,9 1 1-16,3 12-2 15,6 7 2-15,5 8-5 16,1 5 5-16,6 1 0 16,-1-1 1-16,4 1 0 15,15-9 0-15,2 1-3 16,7-9 2-16,-4-4 12 16,1-4-9-16,14 4 17 15,0-1-15-15,1 5-7 16,-4 4 3-16,1-1 7 0,8 0-5 15,3 6-7-15,4-3 5 16,-4-1-4-16,12 1 3 16,0-2 1-16,4-4 0 15,-10-2 0-15,15-3 0 16,-3 1 14-16,-3-6-11 16,-8 0 18-16,8 2-16 15,0 1 4-15,0-3-7 16,-5 3-1-16,8 2 0 15,3 0 1-15,0-5-1 16,15-2 5-16,9-1-5 16,-9-2 0-16,-9-6 0 0,9 0 15 15,-6 3-12-15,-3 1 15 16,-5-1-14-16,14 5 9 16,-6 3-11-16,-3 0 10 15,6 5-10-15,9 6 7 16,-3-1-7-16,12 12-2 15,6 4 0-15,3 1 4 16,17 4-4-16,-2-2-17 16,15-5 13-16,-1-16-134 15,13-21 107-15</inkml:trace>
  <inkml:trace contextRef="#ctx0" brushRef="#br0" timeOffset="62435.8601">17930 15970 212 0,'-38'6'98'0,"26"4"-77"0,-24 1-26 0,27-9 11 16,-3 4-6-16,-3-4-6 16,3-2 5-16,3 0-20 15,0-5 17-15,6 0 4 0,3-6-1 16,6-5 4-16,3 6-2 16,9-1 22-16,3 1-18 15,6 10 26-15,20 7-23 16,16 4 1-16,8 0-6 15,7-3-2-15,20-1 0 16,9-7 7-16,-6-7-6 0,12-9 16 16,1-8-14-16,-10-3 10 15,-12 1-11-15,3 5-1 16,-11 5-1-16,-10 5-4 16,-8 11 2-16,-10 8-148 15,-8 24 117-15,-13 2-140 16</inkml:trace>
  <inkml:trace contextRef="#ctx0" brushRef="#br0" timeOffset="63950.9176">21175 13557 176 0,'-6'-18'78'0,"3"-3"-61"0,0-19-21 16,3 19 3-16,0-11 0 15,3-10 0-15,3-1 1 16,0 4 0-16,0 7 0 15,-3 8-9-15,-3 19 44 16,0 21-29-16,-3 23 30 16,0 25-27-16,3 34-5 15,6 26-1-15,14 14-3 16,4 10 0-16,6-11-6 16,3-10 5-16,2-15 14 15,1-20-10-15,-6-20 18 16,-3-14-16-16,-6-13 32 15,-4-13-29-15,-5-9 36 16,-3-7-33-16,-9-3 9 0,-9-5-14 16,-9-8-4-16,-11-2-1 15,-19-6-4-15,-2 0 2 16,-4-3 20-16,-6 1-15 16,1-11 50-16,5-3-42 15,7-5 26-15,2 5-28 16,9 3 0-16,15 5-7 15,10 5-16-15,8 9 11 16,12 9-26-16,8 23 22 16,16 15-54-16,3 18 47 15,3-2-40-15,11-6 39 0,1-10 41 16,-1-13-23-16,1-16 82 16,0-24-66-16,2-34 31 15,1-35-37-15,8-29-39 16,-2-29 21-16,-4-8-294 15,-8 6 233-15</inkml:trace>
  <inkml:trace contextRef="#ctx0" brushRef="#br0" timeOffset="77808.4324">20695 15991 252 0,'-14'3'111'0,"-1"5"-87"0,0 8-30 0,12-6-52 16,3 1 44-16,0 0-6 16,12 2 13-16,0-8 0 15,6-2 5-15,5-3 4 0,16-3-2 16,3 1 6-16,2-4-5 15,4 1 28-15,6 2-22 16,-4 1 25-16,13 2-24 16,2 2-2-16,4 1-3 15,2-3-3-15,0 0 1 16,10 3 13-16,-4-1-11 16,1 1 4-16,-1 0-5 15,-6-1 22-15,4 3-19 16,8 1 18-16,-2 10-18 0,-1-1 18 15,-6 1-18-15,13 3 9 16,2-1-10-16,0 1 6 16,4-1-7-16,11-2 18 15,3-2-17-15,0-7 2 16,-6-4-4-16,0-3-4 16,-2-3 1-16,-10-2-106 15,-6 5 84-15,-14 3-261 16</inkml:trace>
  <inkml:trace contextRef="#ctx0" brushRef="#br0" timeOffset="80572.4692">15998 12671 244 0,'-35'8'111'0,"26"10"-87"0,-3 1-30 16,6-9 24-16,0 4-16 15,0 2 8-15,3-1-7 16,3 12-5-16,3 2 2 16,3-3 0-16,9-4 0 0,6-4 2 15,3-7-1-15,5-9 36 16,7-15-29-16,6-11 25 16,-1-10-24-16,1-19-28 15,-3-8 16-15,-1-10-283 16,1 2 224-16,-21-8-20 15</inkml:trace>
  <inkml:trace contextRef="#ctx0" brushRef="#br0" timeOffset="81666.8026">10429 16835 184 0,'-68'16'85'16,"38"-2"-67"-16,3-4-23 0,18-2 53 0,3 5-39 16,6-13 19-16,3 0-20 15,18 0-5-15,18-5-1 16,17-11 3-16,19 3-4 0,35-3-8 15,24 0 5-15,36 3-10 16,29 10 9-16,15 3-46 16,30 8 38-16,15 8-13 15,-6 0 17-15,3-8 22 16,-12-3-13-16,-14-10 9 16,-1-3-8-16,-9-5-212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0:50:49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8652 5871 56 0,'3'-3'29'0,"0"3"-23"0,3 3-7 0,-3-3-51 0,0 3 41 15,3-3-5-15</inkml:trace>
  <inkml:trace contextRef="#ctx0" brushRef="#br0" timeOffset="1683.089">12334 5821 136 0,'0'8'62'0,"3"0"-49"0,33 2-16 0,-27-4 7 0,3 2-4 16,6-1 2-16,3 4-1 15,-1 2-1-15,4-2 1 16,-3-1-7-16,0 1 5 0,0 0 3 15,-3-1-2-15,-4 1 14 16,-2-1-10-16,0-2 20 16,-3 0-18-16,0-5 47 15,3-6-40-15,9-18 50 16,23-13-47-16,16-17-3 16,8-12-8-16,4-16-91 15,17 4 68-15,1-1-201 16</inkml:trace>
  <inkml:trace contextRef="#ctx0" brushRef="#br0" timeOffset="21016.5424">11626 5958 116 0,'-3'8'55'0,"3"-5"-43"0,3 0-15 0,-6-6 4 16,0 3-2-1,0-11-5-15,-9-2-20 16,-6 0 19-16,3 0 3 16,-3 2 3-16,1 3 3 15,-4 6-1-15,-3 4 11 16,-6 14-10-16,0 8 3 16,-5 13-4-16,-4 11-9 15,-6 2 6-15,1-3 1 0,8-4 1 16,9-1 2-16,6-7-1 15,9-14-3-15,21-3 1 16,9-12 20-16,9-6-15 16,6-3 13-16,2-2-12 15,-2-3-3-15,0 5-1 16,-3 3 7-16,-6 5-6 16,-7 6 30-16,-5 10-25 15,-6 8 31-15,-6 6-29 16,-6-1 41-16,0-2-38 0,0-1 8 15,3-1-13-15,6-7-11 16,6-9 4-16,9-6-1 16,24-3 1-16,8 3-3 15,4 0 2-15,-3 5 4 16,-7 0-3-16,-5 6 0 0,-12 7 1 16,-9 16 13-1,-9 14-11-15,-15 13 10 0,-9 0-10 16,-3-3 55-16,0-11-45 15,12-12-33-15,21-22 18 16,12-21-212 0,32-29 167-16,-2-14-87 15</inkml:trace>
  <inkml:trace contextRef="#ctx0" brushRef="#br0" timeOffset="22231.6538">14257 6048 168 0,'-6'-8'78'0,"3"6"-61"0,0 2-21 16,3 0 28-16,0-3-20 15,3-2 5-15,3 0-7 16,3-3-1-16,6 0 0 16,15 0-7-16,5 0 5 0,4 3 3 15,0 2-2-15,-6 0 6 16,-4 6-5-16,-8 2 9 16,-9 8-8-16,-9 11 5 0,-9 8-6 15,-12 2 6-15,-14 9-6 16,-1-1-5-16,3 0 3 15,6-5-3-15,12-2 3 16,6-11-10-16,24-9 8 16,15-4 1-16,15-6 2 15,-1-5-3-15,1 6 2 16,2-4 4-16,-2 6-3 16,-9 11 12-16,-24 13-10 15,-12 18 89-15,-12 13-71 16,-6 22 63-16,-9 8-61 15,-3-6 16-15,3-8-27 0,12-2-49 16,15-8 31-16,12-6-293 16</inkml:trace>
  <inkml:trace contextRef="#ctx0" brushRef="#br0" timeOffset="37413.0129">19612 11914 96 0,'15'-5'46'0,"-15"5"-37"0,0 0-11 15,0 0 10-15,0 0-7 16,0 0 20-16,0 3-17 15,0 2 2-15,0 0-4 16,0 0 12-16,0 1-10 16,0-6 42-16,0 0-35 0,0 0 15 15,0 0-19-15,0 0 7 0,0 0-10 16,6 0 3-16,0 0-5 16,-3 0 2-16,0 0-3 15,0 2 5-15,-9 1-5 16,0 2 6-16,-6 1-6 15,3 2 0-15,-3-1 0 16,0 7 1-16,0-6-1 16,0 0 2-16,3 2-2 15,0 3 8-15,1 1-7 16,-1-1 2-16,0 0-3 0,0 0 8 16,0 1-7-16,0 1 2 15,-3 7-3-15,0 1-1 16,0 1 1-16,-3 8 1 15,0 0-1-15,1-1 11 16,2 1-10-16,3 0 5 16,3 0-5-16,6-3 2 15,3 0-3-15,3-3-1 16,3 1 1-16,3-1 10 16,-1-2-9-16,1 0 5 15,-3 5-5-15,0 5 19 16,0-4-17-16,0-1 16 15,0 0-15-15,0 0 17 16,0 5-17-16,0 1 21 16,-3-1-20-16,3-2-9 15,0-3 4-15,0-5-2 16,-1-3 1-16,4-8-65 0,9-16 51 16,0-18-311-1</inkml:trace>
  <inkml:trace contextRef="#ctx0" brushRef="#br0" timeOffset="38595.9409">23190 12025 96 0,'-12'14'46'0,"6"-1"-37"0,3-5-11 0,3-8-49 15,-3 2 40 1,-3-10 82 15,-3 6-58-31,-3-1 48 16,0 3-44-16,0-3 4 16,1 6-14-16,-1 0-11 15,0 2 4-15,0-2 16 0,3-1-13 16,0 1 44-16,0 0-36 15,0-1 21-15,3 1-24 0,0 0 13 16,3-1-16-16,0 4-3 16,3 1 0-16,0 1 3 15,6 0-4-15,0 3 20 16,3 2-17-16,0 8 8 16,3-2-9-16,0 13 9 15,0 2-9-15,-3 0 10 16,-3-2-10-16,0 8 24 15,-1 2-21-15,-2 0 15 16,0 1-16-16,0 2 28 16,0 0-25-16,-3-6 13 15,3-4-15-15,0-6 8 16,0-5-11-16,0-3-4 16,0-3 1-16,0-2 3 0,0 0-3 15,0 0-42-15,0 8 34 16,0 0-94-16,0 2 79 15,0 1-170-15,3 2 148 16,0-5-112 0</inkml:trace>
  <inkml:trace contextRef="#ctx0" brushRef="#br0" timeOffset="41748.8413">12635 13875 268 0,'-12'5'121'0,"12"-10"-95"0,9-8-33 0,-3 2-5 16,9-10 8-16,12-22-44 15,14-4 37-15,1 2-18 16,3-5 21-16,-7 5-3 0,1 5 7 15,-6 11 40-15,-4 8-29 16,1 7 43-16,0 6-38 16,15 14-3-16,2 4-5 15,7-2-76-15,11-8 56 16</inkml:trace>
  <inkml:trace contextRef="#ctx0" brushRef="#br0" timeOffset="42769.1507">15647 13740 220 0,'-9'8'101'0,"6"-3"-79"0,9 6-28 15,-3-6 35-15,6 3-24 16,6 0 4-16,9 0-7 0,12-3-4 16,2-2 2-1,22-3 3-15,11 0-3 0,13-3-106 0,8 3 83 16,15 0-151 0</inkml:trace>
  <inkml:trace contextRef="#ctx0" brushRef="#br0" timeOffset="43161.2803">19835 13817 460 0,'9'2'207'0,"-6"1"-163"0,15-3-56 0,-6 2-20 16,21 4 22-16,32 4-254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7-13T10:51:4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 3794 112 0,'-18'3'52'0,"3"2"-41"15,6-2-14-15,6-1 9 0,3-2-5 16,-2 0 27-16,2 0-21 15,-3-2 33-15,-3-1-30 16,3 0 34-16,3-2-33 16,0 0 14-16,0 0-18 0,0 2 2 15,0 0-7-15,0 1 8 16,0-1-8-16,0 3 10 16,3-3-9-16,-3 1 2 15,0-1-4-15,0-2 8 16,0-1-7-16,0-9 10 15,0 4-9 1,0 0-1-16,9 3-4 0,-1 1 1 16,7 1 1-16,3 4 0 15,6 2 2-15,6 2-1 16,0 4-6-16,-1-4 4 16,1 9 0-16,0-3 1 15,0-3 0-15,-1 0 0 16,13-5 5-16,3-5-4 15,-1 0 11-15,4-3-9 16,0-3 10-16,-4-2-10 16,1-3-1-16,0 3-1 15,5 0-4-15,-2 5 2 0,-1 5-5 16,-2 3 5 0,-3 5 3-16,-4 3-2 0,-2 0 0 15,-3-3 1-15,-3 1 4 16,2-4-4-16,-5-2 0 15,0 0 0-15,9-2 4 16,-4-1-4-16,-2-5-106 16,-3 0 82-16,-12 0-207 15</inkml:trace>
  <inkml:trace contextRef="#ctx0" brushRef="#br0" timeOffset="3378.4172">1869 5382 4 0,'3'0'-1'0</inkml:trace>
  <inkml:trace contextRef="#ctx0" brushRef="#br0" timeOffset="3618.1449">2035 5257 88 0,'21'-16'39'0,"-12"14"-31"0,3-4-10 15,-6 6 38-15,3 0-29 16,0 0 12-16,0 3-13 16,0 2 10-16,6-2-12 15,-6 0 6-15,2 2-7 16,4-2-2-16,0-1 0 0,9 1-1 16,3 0 0-16,-6-1 5 15,2-2-4-15,-2 3 6 0,0 0-6 16,0-1 6-16,-9 1-6 15,3-1 0-15,0-2 0 16,0 0-1-16,-1-2 0 16,4-6-180-1</inkml:trace>
  <inkml:trace contextRef="#ctx0" brushRef="#br0" timeOffset="7326.0409">5217 6527 136 0,'-9'0'62'16,"9"6"-49"-16,0-9-16 0,0 3-44 0,0-3 36 15,0 1-15-15,0-4 18 16,0 1 8-16,0-3-1 16,0 0 32-16,0 3-24 15,0 2 6-15,0 1-9 16,0 2 3-16,0 5-6 16,-3 0 34-16,0 0-28 15,0 3 37-15,3-2-33 16,0-1 6-16,0-5-12 15,0 3 11-15,3-3-12 0,0-3 0 16,0-5-2-16,0-3-2 16,0 1 1-16,3-3-1 15,0 2 0-15,-3 0 8 16,0 1-6-16,3 2-4 0,0 3 2 16,-3 2 3-16,3 3-3 15,0 0 6-15,3 3-5 16,0-1 6-16,0-2-6 15,3 0 0-15,3 0 0 16,-3-2 1-16,-1-1-1 16,4 0 2-16,0 1-2 15,0-1-6-15,3 0 4 16,9-2 8-16,-1 0-5 16,4 2 13-16,0 1-11 0,0-1-2 15,0 3-1-15,-1 0-1 16,-2 3 0-16,-3 2 2 15,0 0-1-15,-3 3-1 16,-4-3 1-16,-2 1 4 16,0-1-4-16,-3 0 0 15,0-2 0-15,0-3-4 16,-3-3 2-16,0 1 12 16,0-4-9-16,0 1 17 15,3 0-15-15,-7-1 4 16,1 1-6-16,-3 0 2 15,0 2-3-15,-3 1-1 16,0-1 1-16,-3 0 1 16,-3 3-1-16,1 0 2 15,-7 0-2-15,3 0-6 16,-3-2 4-16,-3-1 6 0,0-2-5 16,-3-1-2-16,0 1 2 15,-3 0 3-15,-2-3-3 16,-1-3 0-16,0 3 1 15,-3 0-4-15,-3 3 2 16,4 2 1-16,2 6 0 16,0 8-6-16,3-1 5 15,0 4 3-15,4-4-2 16,2 1 3-16,0-1-2 16,3-2-3-16,3 0 1 15,-3-3 4-15,3-2-3 0,3-3 6 16,0 0-5-16,0 0-3 15,3 0 2-15,0 0 5 16,-3 0-12 0,6 0 6-16,-6 0 6 15,6 0-5-15,-3 0 1 16,3 0 0-16,-3-3 1 16,3 1-1-16,0-3-9 15,-3-1 6-15,3-2-125 16,0 0 100-16</inkml:trace>
  <inkml:trace contextRef="#ctx0" brushRef="#br0" timeOffset="13921.7451">8596 5681 140 0,'-9'-3'65'0,"0"14"-51"0,3 10-17 15,3-11 63-15,-3 9-48 16,3 2 12-16,0 0-16 15,6-2 20-15,0-3-22 16,6-6 68-16,6-7-57 0,15-9-2 16,14-4-9-16,10-9-24 15,8-4 14-15,1-1-100 16,8 5 81-16,-5 6-193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New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029200" cy="90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784757"/>
            <a:ext cx="3519488" cy="83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66105"/>
            <a:ext cx="8305800" cy="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Shallow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3557588" cy="145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571"/>
            <a:ext cx="3662363" cy="138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90710"/>
            <a:ext cx="3652837" cy="1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Notation For Map/Set?</a:t>
            </a:r>
            <a:br>
              <a:rPr lang="en-US" dirty="0"/>
            </a:br>
            <a:r>
              <a:rPr lang="en-US" dirty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358952" cy="88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86952"/>
            <a:ext cx="5695950" cy="58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48200"/>
            <a:ext cx="7743825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4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9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2055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24200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048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400" y="5070287"/>
            <a:ext cx="246126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5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Strict IIFEs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038600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886567" cy="491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60975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" y="1371600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Are Live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of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43225"/>
            <a:ext cx="6705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95028" cy="51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391760" y="1604160"/>
              <a:ext cx="7005240" cy="447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280" y="1594800"/>
                <a:ext cx="7015680" cy="44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are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86000"/>
            <a:ext cx="8620125" cy="2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Don’t Work In The Browser</a:t>
            </a:r>
          </a:p>
        </p:txBody>
      </p:sp>
      <p:pic>
        <p:nvPicPr>
          <p:cNvPr id="1026" name="Picture 2" descr="http://www.writeshop.org/images/villages/images/Village%20rules%20set%20in%20stone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6764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Syntax</a:t>
            </a:r>
          </a:p>
        </p:txBody>
      </p:sp>
      <p:pic>
        <p:nvPicPr>
          <p:cNvPr id="1028" name="Picture 4" descr="https://s-media-cache-ak0.pinimg.com/236x/e8/f0/52/e8f052f6ed1b1318af39e72894577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7968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5626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2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3048000"/>
            <a:ext cx="6578885" cy="319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5" y="1295400"/>
            <a:ext cx="7852507" cy="1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Changing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Standards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88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143000"/>
            <a:ext cx="8239125" cy="153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6" y="3061081"/>
            <a:ext cx="5810250" cy="31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2286000"/>
            <a:ext cx="7700962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Library / Framework Authors?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to UMD?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Add</a:t>
            </a:r>
          </a:p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r>
              <a:rPr lang="en-US" sz="2000" dirty="0">
                <a:latin typeface="Tekton Pro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vignette3.wikia.nocookie.net/assassinscreed/images/1/1a/Naval_battle!!_on_the_Maelstrom!!!_by_Max_Qin.jpg/revision/latest?cb=2012080521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4" y="1295400"/>
            <a:ext cx="8061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 descr="Chinese new year: 23rd Janu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581400" y="1905000"/>
            <a:ext cx="495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ekton Pro" pitchFamily="34" charset="0"/>
              </a:rPr>
              <a:t>Scott Allen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scott@OdeToCode.com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@</a:t>
            </a:r>
            <a:r>
              <a:rPr lang="en-US" sz="2400" dirty="0" err="1">
                <a:latin typeface="Tekton Pro" pitchFamily="34" charset="0"/>
              </a:rPr>
              <a:t>OdeToCode</a:t>
            </a:r>
            <a:endParaRPr lang="en-US" sz="2400" dirty="0">
              <a:latin typeface="Tekton Pro" pitchFamily="34" charset="0"/>
            </a:endParaRP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http://pluralsight.com/</a:t>
            </a:r>
          </a:p>
        </p:txBody>
      </p:sp>
    </p:spTree>
    <p:extLst>
      <p:ext uri="{BB962C8B-B14F-4D97-AF65-F5344CB8AC3E}">
        <p14:creationId xmlns:p14="http://schemas.microsoft.com/office/powerpoint/2010/main" val="188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114720" y="2009880"/>
              <a:ext cx="5234040" cy="298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1480" y="2006280"/>
                <a:ext cx="5240880" cy="29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72840" y="1309680"/>
              <a:ext cx="2559240" cy="104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20" y="1301040"/>
                <a:ext cx="2565720" cy="10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50770</TotalTime>
  <Words>695</Words>
  <Application>Microsoft Office PowerPoint</Application>
  <PresentationFormat>On-screen Show (4:3)</PresentationFormat>
  <Paragraphs>118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New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PowerPoint Presentation</vt:lpstr>
      <vt:lpstr>Creating Arrays</vt:lpstr>
      <vt:lpstr>Sets Are Shallow</vt:lpstr>
      <vt:lpstr>Literal Notation For Map/Set? No</vt:lpstr>
      <vt:lpstr>PowerPoint Presentation</vt:lpstr>
      <vt:lpstr>Classes are Mostly Sugar</vt:lpstr>
      <vt:lpstr>Hoisting</vt:lpstr>
      <vt:lpstr>The TDZ</vt:lpstr>
      <vt:lpstr>Reflective Introspection</vt:lpstr>
      <vt:lpstr>Introspection Part II</vt:lpstr>
      <vt:lpstr>new is Required</vt:lpstr>
      <vt:lpstr>PowerPoint Presentation</vt:lpstr>
      <vt:lpstr>PowerPoint Presentation</vt:lpstr>
      <vt:lpstr>No More Strict IIFEs</vt:lpstr>
      <vt:lpstr>Exports</vt:lpstr>
      <vt:lpstr>Imports</vt:lpstr>
      <vt:lpstr>Immutable Bindings</vt:lpstr>
      <vt:lpstr>Bindings Are Live</vt:lpstr>
      <vt:lpstr>Default Value of this</vt:lpstr>
      <vt:lpstr>Import Everything</vt:lpstr>
      <vt:lpstr>Modules are static</vt:lpstr>
      <vt:lpstr>Modules Don’t Work In The Browser</vt:lpstr>
      <vt:lpstr>SystemJs</vt:lpstr>
      <vt:lpstr>Problems</vt:lpstr>
      <vt:lpstr>WebPack</vt:lpstr>
      <vt:lpstr>Problems</vt:lpstr>
      <vt:lpstr>What About Library / Framework Authors?</vt:lpstr>
      <vt:lpstr>Tooling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2011</cp:revision>
  <dcterms:created xsi:type="dcterms:W3CDTF">2007-12-27T20:50:38Z</dcterms:created>
  <dcterms:modified xsi:type="dcterms:W3CDTF">2016-07-13T11:53:29Z</dcterms:modified>
</cp:coreProperties>
</file>