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30" r:id="rId3"/>
    <p:sldId id="328" r:id="rId4"/>
    <p:sldId id="329" r:id="rId5"/>
    <p:sldId id="332" r:id="rId6"/>
    <p:sldId id="333" r:id="rId7"/>
    <p:sldId id="343" r:id="rId8"/>
    <p:sldId id="335" r:id="rId9"/>
    <p:sldId id="334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4" r:id="rId18"/>
    <p:sldId id="346" r:id="rId19"/>
    <p:sldId id="345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28"/>
            <p14:sldId id="329"/>
            <p14:sldId id="332"/>
            <p14:sldId id="333"/>
            <p14:sldId id="343"/>
            <p14:sldId id="335"/>
            <p14:sldId id="334"/>
            <p14:sldId id="336"/>
            <p14:sldId id="337"/>
            <p14:sldId id="338"/>
            <p14:sldId id="339"/>
            <p14:sldId id="341"/>
            <p14:sldId id="340"/>
            <p14:sldId id="342"/>
            <p14:sldId id="344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21"/>
    <a:srgbClr val="5DB024"/>
    <a:srgbClr val="A4D289"/>
    <a:srgbClr val="D3D3A9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69" d="100"/>
          <a:sy n="69" d="100"/>
        </p:scale>
        <p:origin x="86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The HTTP </a:t>
            </a:r>
            <a:r>
              <a:rPr lang="en-US" dirty="0" smtClean="0"/>
              <a:t>Pipeline in ASP.NET 5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and run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an </a:t>
            </a:r>
            <a:r>
              <a:rPr lang="en-US" dirty="0" err="1" smtClean="0"/>
              <a:t>HttpContext</a:t>
            </a:r>
            <a:endParaRPr lang="en-US" dirty="0" smtClean="0"/>
          </a:p>
          <a:p>
            <a:r>
              <a:rPr lang="en-US" dirty="0" smtClean="0"/>
              <a:t>No access to more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6389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</a:t>
            </a:r>
            <a:r>
              <a:rPr lang="en-US" dirty="0" err="1" smtClean="0"/>
              <a:t>ReqeustDelegate</a:t>
            </a:r>
            <a:endParaRPr lang="en-US" dirty="0" smtClean="0"/>
          </a:p>
          <a:p>
            <a:r>
              <a:rPr lang="en-US" dirty="0" smtClean="0"/>
              <a:t>Return a </a:t>
            </a:r>
            <a:r>
              <a:rPr lang="en-US" dirty="0" err="1" smtClean="0"/>
              <a:t>RequestDelegate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167062"/>
            <a:ext cx="6419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middleware in a class</a:t>
            </a:r>
          </a:p>
          <a:p>
            <a:r>
              <a:rPr lang="en-US" dirty="0" smtClean="0"/>
              <a:t>Requires constructor and Invoke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71762"/>
            <a:ext cx="54578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5002319"/>
            <a:ext cx="5219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 is to create custom options and Use methods.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43225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../_images/request-delegate-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4953000" cy="316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</a:p>
          <a:p>
            <a:r>
              <a:rPr lang="en-US" dirty="0" smtClean="0"/>
              <a:t>Diagnostics</a:t>
            </a:r>
          </a:p>
          <a:p>
            <a:r>
              <a:rPr lang="en-US" dirty="0" err="1" smtClean="0"/>
              <a:t>BrowserLink</a:t>
            </a:r>
            <a:endParaRPr lang="en-US" dirty="0" smtClean="0"/>
          </a:p>
          <a:p>
            <a:r>
              <a:rPr lang="en-US" dirty="0" err="1" smtClean="0"/>
              <a:t>ErrorHandler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419475"/>
            <a:ext cx="5153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2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</a:p>
          <a:p>
            <a:r>
              <a:rPr lang="en-US" dirty="0" smtClean="0"/>
              <a:t>Identity</a:t>
            </a:r>
          </a:p>
          <a:p>
            <a:r>
              <a:rPr lang="en-US" dirty="0" smtClean="0"/>
              <a:t>Authentication providers</a:t>
            </a:r>
          </a:p>
          <a:p>
            <a:r>
              <a:rPr lang="en-US" dirty="0" smtClean="0"/>
              <a:t>CORS</a:t>
            </a:r>
          </a:p>
          <a:p>
            <a:r>
              <a:rPr lang="en-US" dirty="0" smtClean="0"/>
              <a:t>Session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581400"/>
            <a:ext cx="7458075" cy="1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19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is important</a:t>
            </a:r>
          </a:p>
          <a:p>
            <a:r>
              <a:rPr lang="en-US" dirty="0" smtClean="0"/>
              <a:t>Be careful modifying the response after call to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71787"/>
            <a:ext cx="5000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provides logic for HTTP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47800" y="5410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Host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47800" y="46482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Server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19050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35814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0" y="28920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86000" y="22207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>
            <a:off x="2290713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135278" y="22207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2344057"/>
            <a:ext cx="2177143" cy="2380343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Web Framework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201229" y="2344057"/>
            <a:ext cx="2177143" cy="2380343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Web Server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>
            <a:off x="3559629" y="3135086"/>
            <a:ext cx="2104571" cy="725714"/>
          </a:xfrm>
          <a:prstGeom prst="leftRightArrow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1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HTTP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cise.ufl.edu/research/ParallelPatterns/PatternLanguage/AlgorithmStructure/Figures/pipeline-stag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2362200"/>
            <a:ext cx="47720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81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5504"/>
            <a:ext cx="6615112" cy="49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5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AppFunc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9586" y="3886200"/>
            <a:ext cx="6627426" cy="1891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676" y="1749903"/>
            <a:ext cx="4538598" cy="31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 bwMode="auto">
          <a:xfrm rot="19272617">
            <a:off x="979015" y="2383690"/>
            <a:ext cx="2207659" cy="740229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 rot="1943222">
            <a:off x="5660091" y="2333501"/>
            <a:ext cx="2278742" cy="740165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err="1" smtClean="0">
                <a:latin typeface="Tekton Pro" pitchFamily="34" charset="0"/>
              </a:rPr>
              <a:t>Async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56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and ASP.NET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 Middleware supported by </a:t>
            </a:r>
            <a:r>
              <a:rPr lang="en-US" dirty="0" err="1" smtClean="0"/>
              <a:t>Microsoft.AspNet.Owin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277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5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953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Host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4191000"/>
            <a:ext cx="59436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Server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1447800"/>
            <a:ext cx="5943600" cy="24384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124200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2434865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1763598"/>
            <a:ext cx="4419600" cy="446202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Middleware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>
            <a:off x="2443113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rot="10800000">
            <a:off x="6287678" y="1763598"/>
            <a:ext cx="533400" cy="4332402"/>
          </a:xfrm>
          <a:prstGeom prst="upArrow">
            <a:avLst/>
          </a:prstGeom>
          <a:solidFill>
            <a:srgbClr val="5DB02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04800" y="2057400"/>
            <a:ext cx="838200" cy="914400"/>
          </a:xfrm>
          <a:prstGeom prst="rect">
            <a:avLst/>
          </a:prstGeom>
          <a:solidFill>
            <a:srgbClr val="FF91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MVC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Or …?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1066800" y="2514600"/>
            <a:ext cx="1371600" cy="1433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19164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searches for Startup as an entry point</a:t>
            </a:r>
          </a:p>
          <a:p>
            <a:r>
              <a:rPr lang="en-US" dirty="0" smtClean="0"/>
              <a:t>Defines configuration, </a:t>
            </a:r>
            <a:r>
              <a:rPr lang="en-US" i="1" dirty="0" smtClean="0"/>
              <a:t>middleware</a:t>
            </a:r>
            <a:r>
              <a:rPr lang="en-US" dirty="0" smtClean="0"/>
              <a:t>, 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667000"/>
            <a:ext cx="7219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Injected to Configure method of Startup</a:t>
            </a:r>
          </a:p>
          <a:p>
            <a:r>
              <a:rPr lang="en-US" dirty="0" smtClean="0"/>
              <a:t>Defines how to process HTTP requests</a:t>
            </a:r>
          </a:p>
          <a:p>
            <a:r>
              <a:rPr lang="en-US" dirty="0" smtClean="0"/>
              <a:t>Optional parameters</a:t>
            </a:r>
          </a:p>
          <a:p>
            <a:pPr lvl="2"/>
            <a:r>
              <a:rPr lang="en-US" dirty="0" err="1" smtClean="0"/>
              <a:t>IHostingEnvironment</a:t>
            </a:r>
            <a:endParaRPr lang="en-US" dirty="0" smtClean="0"/>
          </a:p>
          <a:p>
            <a:pPr lvl="2"/>
            <a:r>
              <a:rPr lang="en-US" dirty="0" err="1" smtClean="0"/>
              <a:t>ILoggerFactory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6905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16618</TotalTime>
  <Words>160</Words>
  <Application>Microsoft Office PowerPoint</Application>
  <PresentationFormat>On-screen Show (4:3)</PresentationFormat>
  <Paragraphs>66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Architecture</vt:lpstr>
      <vt:lpstr>Processing HTTP Messages</vt:lpstr>
      <vt:lpstr>OWIN</vt:lpstr>
      <vt:lpstr>The AppFunc </vt:lpstr>
      <vt:lpstr>OWIN and ASP.NET 5</vt:lpstr>
      <vt:lpstr>Middleware</vt:lpstr>
      <vt:lpstr>Startup Class</vt:lpstr>
      <vt:lpstr>Configure</vt:lpstr>
      <vt:lpstr>IApplicationBuilder</vt:lpstr>
      <vt:lpstr>app.Run</vt:lpstr>
      <vt:lpstr>app.Use</vt:lpstr>
      <vt:lpstr>app.UseMiddleware</vt:lpstr>
      <vt:lpstr>Custom Middleware</vt:lpstr>
      <vt:lpstr>Middleware Pipelines</vt:lpstr>
      <vt:lpstr>Common Middleware</vt:lpstr>
      <vt:lpstr>Other Middleware</vt:lpstr>
      <vt:lpstr>Tips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1059</cp:revision>
  <dcterms:created xsi:type="dcterms:W3CDTF">2007-12-27T20:50:38Z</dcterms:created>
  <dcterms:modified xsi:type="dcterms:W3CDTF">2016-01-04T14:16:16Z</dcterms:modified>
</cp:coreProperties>
</file>