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9D016-613C-4A2C-9C18-E9CE561C90E8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A6512-AFF2-42B7-BC43-6D61185E4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6512-AFF2-42B7-BC43-6D61185E41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0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843757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314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529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8493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797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36696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714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7374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163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odetocode.com/default.aspx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8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 of the 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334000"/>
            <a:ext cx="6400800" cy="1752600"/>
          </a:xfrm>
        </p:spPr>
        <p:txBody>
          <a:bodyPr/>
          <a:lstStyle/>
          <a:p>
            <a:r>
              <a:rPr lang="en-US" dirty="0" smtClean="0"/>
              <a:t>K. Scott Allen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OdeToCode</a:t>
            </a:r>
            <a:endParaRPr lang="en-US" dirty="0"/>
          </a:p>
        </p:txBody>
      </p:sp>
      <p:pic>
        <p:nvPicPr>
          <p:cNvPr id="1026" name="Picture 2" descr="File:Human evolut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810000"/>
            <a:ext cx="5390401" cy="336900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322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5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</TotalTime>
  <Words>12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1_SapphireTemplate</vt:lpstr>
      <vt:lpstr>Evolution of the Entity Framework</vt:lpstr>
      <vt:lpstr>PowerPoint Presentation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Scott Allen</dc:creator>
  <cp:lastModifiedBy>K Scott Allen</cp:lastModifiedBy>
  <cp:revision>5</cp:revision>
  <dcterms:created xsi:type="dcterms:W3CDTF">2012-05-21T19:07:49Z</dcterms:created>
  <dcterms:modified xsi:type="dcterms:W3CDTF">2012-05-22T13:10:58Z</dcterms:modified>
</cp:coreProperties>
</file>