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7"/>
  </p:notesMasterIdLst>
  <p:handoutMasterIdLst>
    <p:handoutMasterId r:id="rId8"/>
  </p:handoutMasterIdLst>
  <p:sldIdLst>
    <p:sldId id="327" r:id="rId2"/>
    <p:sldId id="334" r:id="rId3"/>
    <p:sldId id="335" r:id="rId4"/>
    <p:sldId id="336" r:id="rId5"/>
    <p:sldId id="333" r:id="rId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4"/>
            <p14:sldId id="335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 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dnu.exe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1B5-5242-4DA7-84E4-A4FF8DC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DD77-95DE-4472-826B-580E3C57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6AAF-7733-4CFC-83BD-F3AA6199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0C-39DD-4E64-8625-F7A2689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for IIS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A9F4-B689-4C38-B370-5A2BE80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6BB3-969F-4C5C-A5BE-D2189E6E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7269"/>
            <a:ext cx="8001000" cy="17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59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EC53-2CC4-47C2-AB07-DA21056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51D-D06D-4BB5-920E-67B0A11B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bits needed to run the app are in one directory</a:t>
            </a:r>
          </a:p>
        </p:txBody>
      </p:sp>
    </p:spTree>
    <p:extLst>
      <p:ext uri="{BB962C8B-B14F-4D97-AF65-F5344CB8AC3E}">
        <p14:creationId xmlns:p14="http://schemas.microsoft.com/office/powerpoint/2010/main" val="12680763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A523B-EEBE-495A-829A-C71A49D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20723</TotalTime>
  <Words>31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Deployment</vt:lpstr>
      <vt:lpstr>dotnet publish</vt:lpstr>
      <vt:lpstr>Web.config for IIS</vt:lpstr>
      <vt:lpstr>Self-contained Deployment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1126</cp:revision>
  <dcterms:created xsi:type="dcterms:W3CDTF">2007-12-27T20:50:38Z</dcterms:created>
  <dcterms:modified xsi:type="dcterms:W3CDTF">2018-03-08T17:48:42Z</dcterms:modified>
</cp:coreProperties>
</file>