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28" r:id="rId3"/>
    <p:sldId id="329" r:id="rId4"/>
    <p:sldId id="330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2981" autoAdjust="0"/>
  </p:normalViewPr>
  <p:slideViewPr>
    <p:cSldViewPr>
      <p:cViewPr varScale="1">
        <p:scale>
          <a:sx n="134" d="100"/>
          <a:sy n="134" d="100"/>
        </p:scale>
        <p:origin x="127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/>
              <a:t>Routing</a:t>
            </a:r>
          </a:p>
          <a:p>
            <a:pPr defTabSz="914400" eaLnBrk="1" hangingPunct="1"/>
            <a:r>
              <a:rPr lang="en-US" dirty="0"/>
              <a:t>&lt;router-outlet&gt;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/>
              <a:t>Child Routes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composite </a:t>
            </a:r>
            <a:r>
              <a:rPr lang="en-US" dirty="0" err="1"/>
              <a:t>Uis</a:t>
            </a:r>
            <a:endParaRPr lang="en-US" dirty="0"/>
          </a:p>
          <a:p>
            <a:pPr lvl="1"/>
            <a:r>
              <a:rPr lang="en-US" dirty="0"/>
              <a:t>Dashboards, tree views, nested complexity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5600"/>
            <a:ext cx="6953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009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2743200" cy="4495800"/>
          </a:xfrm>
        </p:spPr>
        <p:txBody>
          <a:bodyPr/>
          <a:lstStyle/>
          <a:p>
            <a:r>
              <a:rPr lang="en-US" dirty="0" err="1"/>
              <a:t>canActivate</a:t>
            </a:r>
            <a:endParaRPr lang="en-US" dirty="0"/>
          </a:p>
          <a:p>
            <a:r>
              <a:rPr lang="en-US" dirty="0" err="1"/>
              <a:t>canDeactivate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08" y="2743200"/>
            <a:ext cx="5734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889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builds big applications from small pieces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193851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App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19800" y="3673549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Reports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29000" y="3673549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Customers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6957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Orders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00600" y="51816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CustomerDetail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33600" y="51816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CustomerEdit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 bwMode="auto">
          <a:xfrm>
            <a:off x="4572000" y="3336851"/>
            <a:ext cx="0" cy="336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7" idx="0"/>
          </p:cNvCxnSpPr>
          <p:nvPr/>
        </p:nvCxnSpPr>
        <p:spPr bwMode="auto">
          <a:xfrm flipH="1">
            <a:off x="1981200" y="3336851"/>
            <a:ext cx="2590800" cy="35884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 bwMode="auto">
          <a:xfrm>
            <a:off x="4572000" y="3336851"/>
            <a:ext cx="2590800" cy="33669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6" idx="2"/>
            <a:endCxn id="9" idx="0"/>
          </p:cNvCxnSpPr>
          <p:nvPr/>
        </p:nvCxnSpPr>
        <p:spPr bwMode="auto">
          <a:xfrm flipH="1">
            <a:off x="3276600" y="4816549"/>
            <a:ext cx="1295400" cy="36505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2"/>
            <a:endCxn id="8" idx="0"/>
          </p:cNvCxnSpPr>
          <p:nvPr/>
        </p:nvCxnSpPr>
        <p:spPr bwMode="auto">
          <a:xfrm>
            <a:off x="4572000" y="4816549"/>
            <a:ext cx="1371600" cy="36505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39535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Routing?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large application into small components</a:t>
            </a:r>
          </a:p>
          <a:p>
            <a:r>
              <a:rPr lang="en-US" dirty="0"/>
              <a:t>Provide more features </a:t>
            </a:r>
          </a:p>
          <a:p>
            <a:pPr lvl="1"/>
            <a:r>
              <a:rPr lang="en-US" dirty="0"/>
              <a:t>Deep linking</a:t>
            </a:r>
          </a:p>
          <a:p>
            <a:pPr lvl="1"/>
            <a:r>
              <a:rPr lang="en-US" dirty="0"/>
              <a:t>Bookmarks</a:t>
            </a:r>
          </a:p>
          <a:p>
            <a:pPr lvl="1"/>
            <a:r>
              <a:rPr lang="en-US" dirty="0"/>
              <a:t>History</a:t>
            </a:r>
          </a:p>
        </p:txBody>
      </p:sp>
      <p:pic>
        <p:nvPicPr>
          <p:cNvPr id="1026" name="Picture 2" descr="http://2.bp.blogspot.com/-WL8GetRAOog/ULT1dTj-4PI/AAAAAAABGCg/_oSuT6xY2Uo/s1600/food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05200"/>
            <a:ext cx="4362450" cy="30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-routing-view-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212841"/>
            <a:ext cx="54864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134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 features are in @angular2/router</a:t>
            </a:r>
          </a:p>
          <a:p>
            <a:r>
              <a:rPr lang="en-US" dirty="0"/>
              <a:t>Set a base </a:t>
            </a:r>
            <a:r>
              <a:rPr lang="en-US" dirty="0" err="1"/>
              <a:t>href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5600"/>
            <a:ext cx="6362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353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for 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a top level route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2" y="2085975"/>
            <a:ext cx="6524625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554174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3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Navigation Shell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level component becomes a shell</a:t>
            </a:r>
          </a:p>
          <a:p>
            <a:pPr lvl="1"/>
            <a:r>
              <a:rPr lang="en-US" dirty="0"/>
              <a:t>Use router-outlet directive to plugin routed components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routerLink</a:t>
            </a:r>
            <a:r>
              <a:rPr lang="en-US" dirty="0"/>
              <a:t> to build anchor tags based on route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00400"/>
            <a:ext cx="4686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99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:tokens are placeholders</a:t>
            </a:r>
          </a:p>
          <a:p>
            <a:pPr lvl="1"/>
            <a:r>
              <a:rPr lang="en-US" dirty="0"/>
              <a:t>Can use multiple tokens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95600"/>
            <a:ext cx="6019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17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an object for parameters in </a:t>
            </a:r>
            <a:r>
              <a:rPr lang="en-US" dirty="0" err="1"/>
              <a:t>routerLink</a:t>
            </a:r>
            <a:r>
              <a:rPr lang="en-US" dirty="0"/>
              <a:t>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47148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651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ActivatedRoute</a:t>
            </a:r>
            <a:endParaRPr lang="en-US" dirty="0"/>
          </a:p>
          <a:p>
            <a:pPr lvl="1"/>
            <a:r>
              <a:rPr lang="en-US" dirty="0"/>
              <a:t>Snapshot or subscribe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619375"/>
            <a:ext cx="4886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63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Programmatically Route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 a Router and use navigate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419600"/>
            <a:ext cx="356235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2981325"/>
            <a:ext cx="5153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189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33558</TotalTime>
  <Words>136</Words>
  <Application>Microsoft Office PowerPoint</Application>
  <PresentationFormat>On-screen Show (4:3)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Why Routing?</vt:lpstr>
      <vt:lpstr>Prepare for Routing</vt:lpstr>
      <vt:lpstr>Bootstrap for Routing</vt:lpstr>
      <vt:lpstr>The Navigation Shell</vt:lpstr>
      <vt:lpstr>Working with Parameters</vt:lpstr>
      <vt:lpstr>Passing Parameters</vt:lpstr>
      <vt:lpstr>Receive Parameters</vt:lpstr>
      <vt:lpstr>Programmatically Route</vt:lpstr>
      <vt:lpstr>Child Routes</vt:lpstr>
      <vt:lpstr>Route Guards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1893</cp:revision>
  <dcterms:created xsi:type="dcterms:W3CDTF">2007-12-27T20:50:38Z</dcterms:created>
  <dcterms:modified xsi:type="dcterms:W3CDTF">2016-11-08T20:39:54Z</dcterms:modified>
</cp:coreProperties>
</file>