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6"/>
  </p:notesMasterIdLst>
  <p:handoutMasterIdLst>
    <p:handoutMasterId r:id="rId17"/>
  </p:handoutMasterIdLst>
  <p:sldIdLst>
    <p:sldId id="327" r:id="rId2"/>
    <p:sldId id="332" r:id="rId3"/>
    <p:sldId id="344" r:id="rId4"/>
    <p:sldId id="345" r:id="rId5"/>
    <p:sldId id="346" r:id="rId6"/>
    <p:sldId id="329" r:id="rId7"/>
    <p:sldId id="347" r:id="rId8"/>
    <p:sldId id="348" r:id="rId9"/>
    <p:sldId id="349" r:id="rId10"/>
    <p:sldId id="350" r:id="rId11"/>
    <p:sldId id="339" r:id="rId12"/>
    <p:sldId id="338" r:id="rId13"/>
    <p:sldId id="340" r:id="rId14"/>
    <p:sldId id="341" r:id="rId1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89" autoAdjust="0"/>
    <p:restoredTop sz="92981" autoAdjust="0"/>
  </p:normalViewPr>
  <p:slideViewPr>
    <p:cSldViewPr>
      <p:cViewPr varScale="1">
        <p:scale>
          <a:sx n="161" d="100"/>
          <a:sy n="161" d="100"/>
        </p:scale>
        <p:origin x="40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pPr defTabSz="914400" eaLnBrk="1" hangingPunct="1"/>
            <a:r>
              <a:rPr lang="en-US" sz="3200" dirty="0"/>
              <a:t>Working with Forms</a:t>
            </a:r>
          </a:p>
          <a:p>
            <a:pPr defTabSz="914400" eaLnBrk="1" hangingPunct="1"/>
            <a:r>
              <a:rPr lang="en-US" dirty="0"/>
              <a:t>[(</a:t>
            </a:r>
            <a:r>
              <a:rPr lang="en-US" dirty="0" err="1"/>
              <a:t>ngModel</a:t>
            </a:r>
            <a:r>
              <a:rPr lang="en-US" dirty="0"/>
              <a:t>)]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25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 In The Component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14600"/>
            <a:ext cx="8324850" cy="332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437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validation attributes (implicit)</a:t>
            </a:r>
          </a:p>
          <a:p>
            <a:r>
              <a:rPr lang="en-US" dirty="0"/>
              <a:t>Register validations during form building (explicit)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05100"/>
            <a:ext cx="565785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348162"/>
            <a:ext cx="53340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10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that take a control reference</a:t>
            </a:r>
          </a:p>
          <a:p>
            <a:r>
              <a:rPr lang="en-US" dirty="0"/>
              <a:t>Return an object with keys for error flags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667000"/>
            <a:ext cx="53149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693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Subscriptions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Controls and forms have a </a:t>
            </a:r>
            <a:r>
              <a:rPr lang="en-US" dirty="0" err="1"/>
              <a:t>valueChanges</a:t>
            </a:r>
            <a:r>
              <a:rPr lang="en-US" dirty="0"/>
              <a:t> observer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0"/>
            <a:ext cx="66294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915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Forms with Angular 2 provide many features</a:t>
            </a:r>
          </a:p>
          <a:p>
            <a:pPr lvl="1"/>
            <a:r>
              <a:rPr lang="en-US" dirty="0"/>
              <a:t>Flexibility</a:t>
            </a:r>
          </a:p>
          <a:p>
            <a:pPr lvl="1"/>
            <a:r>
              <a:rPr lang="en-US" dirty="0"/>
              <a:t>Testability</a:t>
            </a:r>
          </a:p>
          <a:p>
            <a:pPr lvl="1"/>
            <a:r>
              <a:rPr lang="en-US" dirty="0"/>
              <a:t>Control interaction</a:t>
            </a:r>
          </a:p>
        </p:txBody>
      </p:sp>
    </p:spTree>
    <p:extLst>
      <p:ext uri="{BB962C8B-B14F-4D97-AF65-F5344CB8AC3E}">
        <p14:creationId xmlns:p14="http://schemas.microsoft.com/office/powerpoint/2010/main" val="14387432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Accept user input</a:t>
            </a:r>
          </a:p>
          <a:p>
            <a:r>
              <a:rPr lang="en-US" dirty="0"/>
              <a:t>Enforce validations</a:t>
            </a:r>
          </a:p>
          <a:p>
            <a:r>
              <a:rPr lang="en-US" dirty="0"/>
              <a:t>Provide visual feedback on form status</a:t>
            </a:r>
          </a:p>
        </p:txBody>
      </p:sp>
      <p:pic>
        <p:nvPicPr>
          <p:cNvPr id="1026" name="Picture 2" descr="http://www.multyshades.com/wp-content/uploads/2011/12/Twitter-Sign-up-Page-using-HTML5-And-CSS3-no-j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05150"/>
            <a:ext cx="50482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7756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Enable new forms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46" y="2362200"/>
            <a:ext cx="7285107" cy="34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878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209800"/>
            <a:ext cx="3429000" cy="2667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Driven Forms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38700" y="2209800"/>
            <a:ext cx="3429000" cy="2667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Driven Forms</a:t>
            </a:r>
          </a:p>
        </p:txBody>
      </p:sp>
    </p:spTree>
    <p:extLst>
      <p:ext uri="{BB962C8B-B14F-4D97-AF65-F5344CB8AC3E}">
        <p14:creationId xmlns:p14="http://schemas.microsoft.com/office/powerpoint/2010/main" val="29485967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2-way data binding</a:t>
            </a:r>
          </a:p>
          <a:p>
            <a:r>
              <a:rPr lang="en-US" dirty="0"/>
              <a:t>Template controls validation and model mapping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2819400"/>
            <a:ext cx="8315325" cy="76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747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NgForm</a:t>
            </a:r>
            <a:r>
              <a:rPr lang="en-US" dirty="0"/>
              <a:t> automatically associates with any form element</a:t>
            </a:r>
          </a:p>
          <a:p>
            <a:pPr lvl="1"/>
            <a:r>
              <a:rPr lang="en-US" dirty="0"/>
              <a:t>Provides an API to check status, fetch values</a:t>
            </a:r>
          </a:p>
          <a:p>
            <a:r>
              <a:rPr lang="en-US" dirty="0" err="1"/>
              <a:t>NgModel</a:t>
            </a:r>
            <a:r>
              <a:rPr lang="en-US" dirty="0"/>
              <a:t> communicates with </a:t>
            </a:r>
            <a:r>
              <a:rPr lang="en-US" dirty="0" err="1"/>
              <a:t>NgForm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886200"/>
            <a:ext cx="2619375" cy="1952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109913"/>
            <a:ext cx="6662593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421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NgModel</a:t>
            </a:r>
            <a:r>
              <a:rPr lang="en-US" dirty="0"/>
              <a:t> &amp; CSS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 adds classes to represent the state of an </a:t>
            </a:r>
            <a:r>
              <a:rPr lang="en-US" dirty="0" err="1"/>
              <a:t>ngModel</a:t>
            </a:r>
            <a:r>
              <a:rPr lang="en-US" dirty="0"/>
              <a:t> 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71800"/>
            <a:ext cx="8572500" cy="54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224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CSS and/or template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87298"/>
            <a:ext cx="7686675" cy="417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455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Driven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advanced scenarios</a:t>
            </a:r>
          </a:p>
          <a:p>
            <a:r>
              <a:rPr lang="en-US" dirty="0"/>
              <a:t>Requires explicit data shuffling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7525808" cy="38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224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42154</TotalTime>
  <Words>151</Words>
  <Application>Microsoft Office PowerPoint</Application>
  <PresentationFormat>On-screen Show (4:3)</PresentationFormat>
  <Paragraphs>40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PowerPoint Presentation</vt:lpstr>
      <vt:lpstr>Goals</vt:lpstr>
      <vt:lpstr>Bootstrapping</vt:lpstr>
      <vt:lpstr>Choices</vt:lpstr>
      <vt:lpstr>Template Driven Forms</vt:lpstr>
      <vt:lpstr>NgForm</vt:lpstr>
      <vt:lpstr>NgModel &amp; CSS</vt:lpstr>
      <vt:lpstr>Validations</vt:lpstr>
      <vt:lpstr>Model Driven Forms</vt:lpstr>
      <vt:lpstr>Controls In The Component</vt:lpstr>
      <vt:lpstr>Validations</vt:lpstr>
      <vt:lpstr>Custom Validations</vt:lpstr>
      <vt:lpstr>Change Subscriptions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1970</cp:revision>
  <dcterms:created xsi:type="dcterms:W3CDTF">2007-12-27T20:50:38Z</dcterms:created>
  <dcterms:modified xsi:type="dcterms:W3CDTF">2016-11-09T20:42:02Z</dcterms:modified>
</cp:coreProperties>
</file>