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29" r:id="rId3"/>
    <p:sldId id="330" r:id="rId4"/>
    <p:sldId id="331" r:id="rId5"/>
    <p:sldId id="332" r:id="rId6"/>
    <p:sldId id="333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4" r:id="rId18"/>
    <p:sldId id="352" r:id="rId19"/>
    <p:sldId id="353" r:id="rId20"/>
    <p:sldId id="355" r:id="rId21"/>
    <p:sldId id="354" r:id="rId22"/>
    <p:sldId id="346" r:id="rId23"/>
    <p:sldId id="347" r:id="rId24"/>
    <p:sldId id="348" r:id="rId25"/>
    <p:sldId id="349" r:id="rId26"/>
    <p:sldId id="345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063F8-85A7-408F-A003-CAC13EF81AAD}">
          <p14:sldIdLst>
            <p14:sldId id="327"/>
            <p14:sldId id="329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52"/>
            <p14:sldId id="353"/>
            <p14:sldId id="355"/>
            <p14:sldId id="354"/>
            <p14:sldId id="346"/>
            <p14:sldId id="347"/>
            <p14:sldId id="348"/>
            <p14:sldId id="34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CC"/>
    <a:srgbClr val="A4D289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27" autoAdjust="0"/>
  </p:normalViewPr>
  <p:slideViewPr>
    <p:cSldViewPr>
      <p:cViewPr varScale="1">
        <p:scale>
          <a:sx n="86" d="100"/>
          <a:sy n="86" d="100"/>
        </p:scale>
        <p:origin x="69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urelia/Discuss" TargetMode="External"/><Relationship Id="rId2" Type="http://schemas.openxmlformats.org/officeDocument/2006/relationships/hyperlink" Target="http://aureli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cott@OdeToCod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Hello, Aurelia</a:t>
            </a:r>
            <a:br>
              <a:rPr lang="en-US" dirty="0" smtClean="0"/>
            </a:br>
            <a:endParaRPr lang="en-US" sz="1800" dirty="0" smtClean="0"/>
          </a:p>
        </p:txBody>
      </p:sp>
      <p:pic>
        <p:nvPicPr>
          <p:cNvPr id="1026" name="Picture 2" descr="Aure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81600"/>
            <a:ext cx="5176234" cy="13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smtClean="0"/>
              <a:t>Aurelia-router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575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2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4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21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System loads </a:t>
            </a:r>
            <a:r>
              <a:rPr lang="en-US" sz="1800" dirty="0" err="1" smtClean="0">
                <a:latin typeface="Tekton Pro" pitchFamily="34" charset="0"/>
              </a:rPr>
              <a:t>aurelia-bootstrapper</a:t>
            </a:r>
            <a:endParaRPr lang="en-US" sz="1800" dirty="0" smtClean="0">
              <a:latin typeface="Tekton Pro" pitchFamily="34" charset="0"/>
            </a:endParaRP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config.js)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48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asks System for app module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75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Module loader imports and </a:t>
            </a:r>
            <a:r>
              <a:rPr lang="en-US" sz="1800" dirty="0" err="1" smtClean="0">
                <a:latin typeface="Tekton Pro" pitchFamily="34" charset="0"/>
              </a:rPr>
              <a:t>transpiles</a:t>
            </a:r>
            <a:r>
              <a:rPr lang="en-US" sz="1800" dirty="0" smtClean="0">
                <a:latin typeface="Tekton Pro" pitchFamily="34" charset="0"/>
              </a:rPr>
              <a:t> app.js</a:t>
            </a: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Babel, </a:t>
            </a:r>
            <a:r>
              <a:rPr lang="en-US" sz="1800" dirty="0" err="1" smtClean="0">
                <a:latin typeface="Tekton Pro" pitchFamily="34" charset="0"/>
              </a:rPr>
              <a:t>Tracuer</a:t>
            </a:r>
            <a:r>
              <a:rPr lang="en-US" sz="1800" dirty="0" smtClean="0">
                <a:latin typeface="Tekton Pro" pitchFamily="34" charset="0"/>
              </a:rPr>
              <a:t>, or </a:t>
            </a:r>
            <a:r>
              <a:rPr lang="en-US" sz="1800" dirty="0" err="1" smtClean="0">
                <a:latin typeface="Tekton Pro" pitchFamily="34" charset="0"/>
              </a:rPr>
              <a:t>TypeScript</a:t>
            </a:r>
            <a:r>
              <a:rPr lang="en-US" sz="1800" dirty="0" smtClean="0">
                <a:latin typeface="Tekton Pro" pitchFamily="34" charset="0"/>
              </a:rPr>
              <a:t>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502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framework binds app VM to V</a:t>
            </a:r>
            <a:endParaRPr lang="en-US" sz="18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5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895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everything else, </a:t>
            </a:r>
            <a:r>
              <a:rPr lang="en-US" dirty="0" err="1" smtClean="0"/>
              <a:t>HttpClient</a:t>
            </a:r>
            <a:r>
              <a:rPr lang="en-US" dirty="0" smtClean="0"/>
              <a:t> not required</a:t>
            </a:r>
          </a:p>
          <a:p>
            <a:r>
              <a:rPr lang="en-US" dirty="0" smtClean="0"/>
              <a:t>Supports basic GET, POST, PUT, DELETE with application/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638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“Services”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3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HTML Import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05075"/>
            <a:ext cx="58293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5195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.bind anywhere for sensible binding</a:t>
            </a:r>
          </a:p>
          <a:p>
            <a:r>
              <a:rPr lang="en-US" dirty="0" smtClean="0"/>
              <a:t>Also can use .one-way, .two-way, and .one-time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5886450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83047"/>
            <a:ext cx="593407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6031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5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ObserverLocator</a:t>
            </a:r>
            <a:r>
              <a:rPr lang="en-US" dirty="0" smtClean="0"/>
              <a:t> for data binding</a:t>
            </a:r>
          </a:p>
          <a:p>
            <a:pPr lvl="1"/>
            <a:r>
              <a:rPr lang="en-US" dirty="0" smtClean="0"/>
              <a:t>DOM elements (</a:t>
            </a:r>
            <a:r>
              <a:rPr lang="en-US" dirty="0" err="1" smtClean="0"/>
              <a:t>SelectValueObserver</a:t>
            </a:r>
            <a:r>
              <a:rPr lang="en-US" dirty="0" smtClean="0"/>
              <a:t>, </a:t>
            </a:r>
            <a:r>
              <a:rPr lang="en-US" dirty="0" err="1" smtClean="0"/>
              <a:t>CheckedObserver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Object.observe</a:t>
            </a:r>
            <a:r>
              <a:rPr lang="en-US" dirty="0" smtClean="0"/>
              <a:t>, </a:t>
            </a:r>
            <a:r>
              <a:rPr lang="en-US" dirty="0" err="1" smtClean="0"/>
              <a:t>Object.defineProperty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5295900" cy="311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57" y="5029200"/>
            <a:ext cx="5181600" cy="108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5554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and Trigger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" y="1905000"/>
            <a:ext cx="73914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52737"/>
            <a:ext cx="7496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038600"/>
            <a:ext cx="825817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646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and router-view work together</a:t>
            </a:r>
          </a:p>
          <a:p>
            <a:r>
              <a:rPr lang="en-US" dirty="0" smtClean="0"/>
              <a:t>Routing information is </a:t>
            </a:r>
            <a:r>
              <a:rPr lang="en-US" dirty="0" err="1" smtClean="0"/>
              <a:t>bindable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958012" cy="238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49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Activation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activation lifecycle to control navigation</a:t>
            </a:r>
          </a:p>
          <a:p>
            <a:pPr lvl="1"/>
            <a:r>
              <a:rPr lang="en-US" dirty="0" err="1" smtClean="0"/>
              <a:t>canActivate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r>
              <a:rPr lang="en-US" dirty="0" err="1" smtClean="0"/>
              <a:t>canDeactivate</a:t>
            </a:r>
            <a:endParaRPr lang="en-US" dirty="0" smtClean="0"/>
          </a:p>
          <a:p>
            <a:pPr lvl="1"/>
            <a:r>
              <a:rPr lang="en-US" dirty="0" smtClean="0"/>
              <a:t>Deactivate</a:t>
            </a:r>
          </a:p>
          <a:p>
            <a:r>
              <a:rPr lang="en-US" dirty="0" smtClean="0"/>
              <a:t>Return promises to have the router wait…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650557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0915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route configuration</a:t>
            </a:r>
          </a:p>
          <a:p>
            <a:r>
              <a:rPr lang="en-US" dirty="0" smtClean="0"/>
              <a:t>Navigate relative to parent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44013"/>
            <a:ext cx="4381500" cy="3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44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the View &lt;-&gt; View Model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667000"/>
            <a:ext cx="78962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9682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Aurelia – only weeks left till the beta starts!</a:t>
            </a:r>
          </a:p>
          <a:p>
            <a:r>
              <a:rPr lang="en-US" dirty="0" smtClean="0">
                <a:hlinkClick r:id="rId2"/>
              </a:rPr>
              <a:t>http://aurelia.io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gitter.im/Aurelia/Discuss</a:t>
            </a:r>
            <a:endParaRPr lang="en-US" dirty="0" smtClean="0"/>
          </a:p>
          <a:p>
            <a:r>
              <a:rPr lang="en-US" dirty="0" smtClean="0"/>
              <a:t>Me: </a:t>
            </a:r>
            <a:r>
              <a:rPr lang="en-US" dirty="0" smtClean="0">
                <a:hlinkClick r:id="rId4"/>
              </a:rPr>
              <a:t>scott@OdeToCode.com</a:t>
            </a:r>
            <a:r>
              <a:rPr lang="en-US" dirty="0" smtClean="0"/>
              <a:t> or @</a:t>
            </a:r>
            <a:r>
              <a:rPr lang="en-US" dirty="0" err="1" smtClean="0"/>
              <a:t>OdeToCode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67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ES2016</a:t>
            </a:r>
          </a:p>
          <a:p>
            <a:r>
              <a:rPr lang="en-US" dirty="0" smtClean="0"/>
              <a:t>Integration with Web Components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10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6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7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4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9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38362</TotalTime>
  <Words>301</Words>
  <Application>Microsoft Office PowerPoint</Application>
  <PresentationFormat>On-screen Show (4:3)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Hello, Aurelia </vt:lpstr>
      <vt:lpstr>PowerPoint Presentation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What’s Happening?</vt:lpstr>
      <vt:lpstr>Taking Control</vt:lpstr>
      <vt:lpstr>Dependency Injection</vt:lpstr>
      <vt:lpstr>Working with Http Client</vt:lpstr>
      <vt:lpstr>Creating “Services”</vt:lpstr>
      <vt:lpstr>Templating</vt:lpstr>
      <vt:lpstr>Data Binding</vt:lpstr>
      <vt:lpstr>Adaptive Binding</vt:lpstr>
      <vt:lpstr>Delegate and Trigger</vt:lpstr>
      <vt:lpstr>Routing</vt:lpstr>
      <vt:lpstr>Screen Activation</vt:lpstr>
      <vt:lpstr>Child Routers</vt:lpstr>
      <vt:lpstr>Custom Elements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1945</cp:revision>
  <dcterms:created xsi:type="dcterms:W3CDTF">2007-12-27T20:50:38Z</dcterms:created>
  <dcterms:modified xsi:type="dcterms:W3CDTF">2015-09-17T08:57:54Z</dcterms:modified>
</cp:coreProperties>
</file>