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6"/>
  </p:notesMasterIdLst>
  <p:handoutMasterIdLst>
    <p:handoutMasterId r:id="rId27"/>
  </p:handoutMasterIdLst>
  <p:sldIdLst>
    <p:sldId id="327" r:id="rId2"/>
    <p:sldId id="350" r:id="rId3"/>
    <p:sldId id="328" r:id="rId4"/>
    <p:sldId id="348" r:id="rId5"/>
    <p:sldId id="329" r:id="rId6"/>
    <p:sldId id="330" r:id="rId7"/>
    <p:sldId id="331" r:id="rId8"/>
    <p:sldId id="337" r:id="rId9"/>
    <p:sldId id="333" r:id="rId10"/>
    <p:sldId id="334" r:id="rId11"/>
    <p:sldId id="332" r:id="rId12"/>
    <p:sldId id="335" r:id="rId13"/>
    <p:sldId id="336" r:id="rId14"/>
    <p:sldId id="338" r:id="rId15"/>
    <p:sldId id="339" r:id="rId16"/>
    <p:sldId id="340" r:id="rId17"/>
    <p:sldId id="349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50"/>
            <p14:sldId id="328"/>
            <p14:sldId id="348"/>
            <p14:sldId id="329"/>
            <p14:sldId id="330"/>
            <p14:sldId id="331"/>
            <p14:sldId id="337"/>
            <p14:sldId id="333"/>
            <p14:sldId id="334"/>
            <p14:sldId id="332"/>
            <p14:sldId id="335"/>
            <p14:sldId id="336"/>
            <p14:sldId id="338"/>
            <p14:sldId id="339"/>
            <p14:sldId id="340"/>
            <p14:sldId id="349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68" d="100"/>
          <a:sy n="68" d="100"/>
        </p:scale>
        <p:origin x="7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5 Overview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Old patterns on a new framework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config.json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configuration options include:</a:t>
            </a:r>
          </a:p>
          <a:p>
            <a:pPr lvl="1"/>
            <a:r>
              <a:rPr lang="en-US" dirty="0" smtClean="0"/>
              <a:t>JSON files</a:t>
            </a:r>
          </a:p>
          <a:p>
            <a:pPr lvl="1"/>
            <a:r>
              <a:rPr lang="en-US" dirty="0" smtClean="0"/>
              <a:t>INI files</a:t>
            </a:r>
          </a:p>
          <a:p>
            <a:pPr lvl="1"/>
            <a:r>
              <a:rPr lang="en-US" dirty="0" smtClean="0"/>
              <a:t>Environment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roject.json</a:t>
            </a:r>
            <a:r>
              <a:rPr lang="en-US" dirty="0" smtClean="0"/>
              <a:t> is the heart of the project</a:t>
            </a:r>
          </a:p>
          <a:p>
            <a:pPr lvl="1"/>
            <a:r>
              <a:rPr lang="en-US" dirty="0" smtClean="0"/>
              <a:t>Defines dependencies (references)</a:t>
            </a:r>
          </a:p>
          <a:p>
            <a:pPr lvl="1"/>
            <a:r>
              <a:rPr lang="en-US" dirty="0" smtClean="0"/>
              <a:t>Defines framework</a:t>
            </a:r>
          </a:p>
          <a:p>
            <a:pPr lvl="1"/>
            <a:r>
              <a:rPr lang="en-US" dirty="0" smtClean="0"/>
              <a:t>Defines the “build”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2971800"/>
            <a:ext cx="5319712" cy="343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975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in </a:t>
            </a:r>
            <a:r>
              <a:rPr lang="en-US" dirty="0" err="1" smtClean="0"/>
              <a:t>NuGet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4064164" cy="43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0641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CLR versus the Core CLR</a:t>
            </a:r>
          </a:p>
          <a:p>
            <a:r>
              <a:rPr lang="en-US" dirty="0" smtClean="0"/>
              <a:t>Build against 2 frameworks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2676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438524"/>
            <a:ext cx="2305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Subset of full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06" y="1352550"/>
            <a:ext cx="49893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6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DNVM - .NET Version Manager</a:t>
            </a:r>
          </a:p>
          <a:p>
            <a:pPr lvl="1"/>
            <a:r>
              <a:rPr lang="en-US" dirty="0" smtClean="0"/>
              <a:t>Set default execution environment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11" y="2209800"/>
            <a:ext cx="6033978" cy="44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DNX - .NET Execution Environment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Host for CLR and Core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109942" cy="3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Runtimes From VS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153275" cy="50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10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in ~/.</a:t>
            </a:r>
            <a:r>
              <a:rPr lang="en-US" dirty="0" err="1" smtClean="0"/>
              <a:t>dnx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2362200"/>
            <a:ext cx="8582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20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point for web application</a:t>
            </a:r>
          </a:p>
          <a:p>
            <a:pPr lvl="1"/>
            <a:r>
              <a:rPr lang="en-US" dirty="0" smtClean="0"/>
              <a:t>Configure the configuration</a:t>
            </a:r>
          </a:p>
          <a:p>
            <a:pPr lvl="1"/>
            <a:r>
              <a:rPr lang="en-US" dirty="0" smtClean="0"/>
              <a:t>Configure the HTTP processing pipeline</a:t>
            </a:r>
          </a:p>
          <a:p>
            <a:pPr lvl="1"/>
            <a:r>
              <a:rPr lang="en-US" dirty="0" smtClean="0"/>
              <a:t>Configure services and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9268"/>
            <a:ext cx="7162800" cy="3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Workshop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Scott Allen (</a:t>
            </a:r>
            <a:r>
              <a:rPr lang="en-US" dirty="0" smtClean="0">
                <a:hlinkClick r:id="rId2"/>
              </a:rPr>
              <a:t>scott@OdeToCode.com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Configuration and Services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Models and Views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Deployment and DNU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9:00-17:00 Workshop</a:t>
            </a:r>
          </a:p>
          <a:p>
            <a:pPr lvl="1"/>
            <a:r>
              <a:rPr lang="en-US" dirty="0" smtClean="0"/>
              <a:t>12:00-13:00 Lunch</a:t>
            </a:r>
          </a:p>
          <a:p>
            <a:pPr lvl="1"/>
            <a:r>
              <a:rPr lang="en-US" dirty="0" smtClean="0"/>
              <a:t>15:00-15:30 Coffee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60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is the HTTP processing pipeline</a:t>
            </a:r>
          </a:p>
          <a:p>
            <a:r>
              <a:rPr lang="en-US" dirty="0" smtClean="0"/>
              <a:t>Based on OWIN</a:t>
            </a:r>
            <a:endParaRPr lang="en-US" dirty="0"/>
          </a:p>
        </p:txBody>
      </p:sp>
      <p:pic>
        <p:nvPicPr>
          <p:cNvPr id="307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07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both HTML and API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145"/>
            <a:ext cx="8162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9200"/>
            <a:ext cx="8220075" cy="48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IIS / IIS Express</a:t>
            </a:r>
          </a:p>
          <a:p>
            <a:r>
              <a:rPr lang="en-US" dirty="0" smtClean="0"/>
              <a:t>http.sys</a:t>
            </a:r>
          </a:p>
          <a:p>
            <a:r>
              <a:rPr lang="en-US" dirty="0" smtClean="0"/>
              <a:t>Kestrel</a:t>
            </a:r>
            <a:endParaRPr lang="en-US" dirty="0"/>
          </a:p>
        </p:txBody>
      </p:sp>
      <p:pic>
        <p:nvPicPr>
          <p:cNvPr id="4098" name="Picture 2" descr="http://4.bp.blogspot.com/-X7CrLfzmTBQ/VB9_rUA0ubI/AAAAAAAACIA/7WXMI4by-F0/s1600/IIS%2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62103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ASP.NET MVC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9984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2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15 Year Reboot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Major architectural changes</a:t>
            </a:r>
          </a:p>
          <a:p>
            <a:pPr lvl="1"/>
            <a:r>
              <a:rPr lang="en-US" dirty="0" smtClean="0"/>
              <a:t>No more System.Web.dll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Windows, OS/X, Linux</a:t>
            </a:r>
          </a:p>
          <a:p>
            <a:r>
              <a:rPr lang="en-US" dirty="0" smtClean="0"/>
              <a:t>Unified programming model</a:t>
            </a:r>
          </a:p>
          <a:p>
            <a:pPr lvl="1"/>
            <a:r>
              <a:rPr lang="en-US" dirty="0" smtClean="0"/>
              <a:t>One framework for UI and APIs</a:t>
            </a:r>
          </a:p>
          <a:p>
            <a:r>
              <a:rPr lang="en-US" dirty="0" smtClean="0"/>
              <a:t>Faster, lighter, and pay as you go</a:t>
            </a:r>
          </a:p>
          <a:p>
            <a:pPr lvl="1"/>
            <a:r>
              <a:rPr lang="en-US" dirty="0" smtClean="0"/>
              <a:t>Customize the processing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2015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lh4.ggpht.com/-Fwh9Xzv9xdA/VO5a8HdR5wI/AAAAAAAAVq8/LanpNEIejVI/image_thumb.pn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7" y="2133600"/>
            <a:ext cx="78631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77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with Visual Studio 2015</a:t>
            </a:r>
          </a:p>
          <a:p>
            <a:r>
              <a:rPr lang="en-US" dirty="0" smtClean="0"/>
              <a:t>Install using the .NET Version Manager (</a:t>
            </a:r>
            <a:r>
              <a:rPr lang="en-US" dirty="0" err="1" smtClean="0"/>
              <a:t>dnvm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76" y="2667000"/>
            <a:ext cx="3788923" cy="276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offers ASP.NET 5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xproj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xproj</a:t>
            </a:r>
            <a:r>
              <a:rPr lang="en-US" dirty="0" smtClean="0"/>
              <a:t> file for Visual Studio</a:t>
            </a:r>
          </a:p>
          <a:p>
            <a:pPr lvl="1"/>
            <a:r>
              <a:rPr lang="en-US" dirty="0" smtClean="0"/>
              <a:t>No individual files</a:t>
            </a:r>
          </a:p>
          <a:p>
            <a:pPr lvl="1"/>
            <a:r>
              <a:rPr lang="en-US" dirty="0" smtClean="0"/>
              <a:t>No assembly references</a:t>
            </a:r>
          </a:p>
          <a:p>
            <a:pPr lvl="1"/>
            <a:r>
              <a:rPr lang="en-US" dirty="0" smtClean="0"/>
              <a:t>Enabled tooling, building</a:t>
            </a:r>
          </a:p>
          <a:p>
            <a:r>
              <a:rPr lang="en-US" dirty="0" smtClean="0"/>
              <a:t>File system dictates project contents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0" y="1509028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Roslyn builds assemblies in memory</a:t>
            </a:r>
            <a:endParaRPr lang="en-US" dirty="0"/>
          </a:p>
        </p:txBody>
      </p:sp>
      <p:pic>
        <p:nvPicPr>
          <p:cNvPr id="2050" name="Picture 2" descr="http://blogs.msdn.com/cfs-file.ashx/__key/communityserver-blogs-components-weblogfiles/00-00-01-44-14/4370.Rosl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8849"/>
            <a:ext cx="7324725" cy="37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wwwroot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site is rooted in </a:t>
            </a:r>
            <a:r>
              <a:rPr lang="en-US" dirty="0" err="1" smtClean="0"/>
              <a:t>wwwroot</a:t>
            </a:r>
            <a:endParaRPr lang="en-US" dirty="0" smtClean="0"/>
          </a:p>
          <a:p>
            <a:pPr lvl="1"/>
            <a:r>
              <a:rPr lang="en-US" dirty="0" smtClean="0"/>
              <a:t>Static assets must live in </a:t>
            </a:r>
            <a:r>
              <a:rPr lang="en-US" dirty="0" err="1" smtClean="0"/>
              <a:t>wwwroot</a:t>
            </a:r>
            <a:endParaRPr lang="en-US" dirty="0" smtClean="0"/>
          </a:p>
          <a:p>
            <a:r>
              <a:rPr lang="en-US" dirty="0" smtClean="0"/>
              <a:t>Name is configurable in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48" y="2805112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13794</TotalTime>
  <Words>317</Words>
  <Application>Microsoft Office PowerPoint</Application>
  <PresentationFormat>On-screen Show (4:3)</PresentationFormat>
  <Paragraphs>98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5 Overview</vt:lpstr>
      <vt:lpstr>ASP.NET 5 Workshop</vt:lpstr>
      <vt:lpstr>The 15 Year Reboot</vt:lpstr>
      <vt:lpstr>.NET 2015</vt:lpstr>
      <vt:lpstr>Getting Started</vt:lpstr>
      <vt:lpstr>Creating a Web App</vt:lpstr>
      <vt:lpstr>The .xproj file</vt:lpstr>
      <vt:lpstr>Dynamic Compilation</vt:lpstr>
      <vt:lpstr>The wwwroot folder</vt:lpstr>
      <vt:lpstr>The config.json file</vt:lpstr>
      <vt:lpstr>The project.json</vt:lpstr>
      <vt:lpstr>Dependencies</vt:lpstr>
      <vt:lpstr>The Runtimes</vt:lpstr>
      <vt:lpstr>Core CLR</vt:lpstr>
      <vt:lpstr>Managing .NET</vt:lpstr>
      <vt:lpstr>Executing .NET</vt:lpstr>
      <vt:lpstr>Managing Runtimes From VS</vt:lpstr>
      <vt:lpstr>Locations</vt:lpstr>
      <vt:lpstr>Startup</vt:lpstr>
      <vt:lpstr>Middleware</vt:lpstr>
      <vt:lpstr>MVC Framework</vt:lpstr>
      <vt:lpstr>Razor Views</vt:lpstr>
      <vt:lpstr>Hosting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1038</cp:revision>
  <dcterms:created xsi:type="dcterms:W3CDTF">2007-12-27T20:50:38Z</dcterms:created>
  <dcterms:modified xsi:type="dcterms:W3CDTF">2015-09-16T08:09:57Z</dcterms:modified>
</cp:coreProperties>
</file>