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8"/>
  </p:notesMasterIdLst>
  <p:handoutMasterIdLst>
    <p:handoutMasterId r:id="rId19"/>
  </p:handoutMasterIdLst>
  <p:sldIdLst>
    <p:sldId id="327" r:id="rId2"/>
    <p:sldId id="349" r:id="rId3"/>
    <p:sldId id="346" r:id="rId4"/>
    <p:sldId id="347" r:id="rId5"/>
    <p:sldId id="348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45" r:id="rId1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87" d="100"/>
          <a:sy n="87" d="100"/>
        </p:scale>
        <p:origin x="142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6/1/2014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6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67714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78582"/>
            <a:ext cx="1362075" cy="3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/>
            <a:r>
              <a:rPr lang="en-US" dirty="0" smtClean="0"/>
              <a:t>Node Tools For Front End </a:t>
            </a:r>
            <a:r>
              <a:rPr lang="en-US" dirty="0" smtClean="0"/>
              <a:t>Developers</a:t>
            </a:r>
            <a:endParaRPr lang="en-US" dirty="0" smtClean="0"/>
          </a:p>
        </p:txBody>
      </p:sp>
      <p:pic>
        <p:nvPicPr>
          <p:cNvPr id="1028" name="Picture 4" descr="http://www.optis.be/wp-content/uploads/2014/04/yeo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018120"/>
            <a:ext cx="3578225" cy="143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p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91000"/>
            <a:ext cx="2435225" cy="94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2.github.com/gulpjs/artwork/master/gulp-2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637120"/>
            <a:ext cx="736575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via </a:t>
            </a:r>
            <a:r>
              <a:rPr lang="en-US" dirty="0" err="1" smtClean="0"/>
              <a:t>npm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143000"/>
            <a:ext cx="64484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31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Bower Requires </a:t>
            </a:r>
            <a:r>
              <a:rPr lang="en-US" dirty="0" err="1" smtClean="0"/>
              <a:t>Git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57337"/>
            <a:ext cx="63341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31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ower help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ower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bower install &lt;package&gt; --save (or --save-</a:t>
            </a:r>
            <a:r>
              <a:rPr lang="en-US" dirty="0" err="1" smtClean="0"/>
              <a:t>dev</a:t>
            </a:r>
            <a:r>
              <a:rPr lang="en-US" dirty="0" smtClean="0"/>
              <a:t>)</a:t>
            </a:r>
          </a:p>
          <a:p>
            <a:r>
              <a:rPr lang="en-US" dirty="0"/>
              <a:t>b</a:t>
            </a:r>
            <a:r>
              <a:rPr lang="en-US" dirty="0" smtClean="0"/>
              <a:t>ower install</a:t>
            </a:r>
          </a:p>
          <a:p>
            <a:r>
              <a:rPr lang="en-US" dirty="0" smtClean="0"/>
              <a:t>bower update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86000"/>
            <a:ext cx="4743450" cy="435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95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Runner - Grunt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Automation, automation, automation</a:t>
            </a:r>
          </a:p>
          <a:p>
            <a:r>
              <a:rPr lang="en-US" dirty="0" smtClean="0"/>
              <a:t>Installed in two pieces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grunt-cli –g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grunt –save-</a:t>
            </a:r>
            <a:r>
              <a:rPr lang="en-US" dirty="0" err="1" smtClean="0"/>
              <a:t>dev</a:t>
            </a:r>
            <a:endParaRPr lang="en-US" dirty="0"/>
          </a:p>
        </p:txBody>
      </p:sp>
      <p:pic>
        <p:nvPicPr>
          <p:cNvPr id="3074" name="Picture 2" descr="http://gruntjs.com/img/grun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19200"/>
            <a:ext cx="34290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315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Gruntfile.js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Configure tasks to execute</a:t>
            </a:r>
          </a:p>
          <a:p>
            <a:r>
              <a:rPr lang="en-US" dirty="0" smtClean="0"/>
              <a:t>Execute grunt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43200"/>
            <a:ext cx="66389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88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r>
              <a:rPr lang="en-US" dirty="0" smtClean="0"/>
              <a:t> + </a:t>
            </a:r>
            <a:r>
              <a:rPr lang="en-US" dirty="0" err="1" smtClean="0"/>
              <a:t>Uglify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67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4" y="4419602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1026" name="Picture 2" descr="http://www.themeister.se/images/slid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11225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5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6008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96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10569" y="1660793"/>
            <a:ext cx="2743200" cy="2743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Task Runners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5718" y="1660793"/>
            <a:ext cx="2743200" cy="2743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Package Managers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47482" y="1660793"/>
            <a:ext cx="2743200" cy="2743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Generators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06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Management: </a:t>
            </a:r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is the gateway to other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2438400"/>
            <a:ext cx="50577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18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– what?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66800"/>
            <a:ext cx="5753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284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– where?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447800"/>
            <a:ext cx="60674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89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&lt;package&gt; --save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&lt;</a:t>
            </a:r>
            <a:r>
              <a:rPr lang="en-US" dirty="0" err="1" smtClean="0"/>
              <a:t>packge</a:t>
            </a:r>
            <a:r>
              <a:rPr lang="en-US" dirty="0" smtClean="0"/>
              <a:t>&gt; --save-</a:t>
            </a:r>
            <a:r>
              <a:rPr lang="en-US" dirty="0" err="1" smtClean="0"/>
              <a:t>dev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update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895600"/>
            <a:ext cx="41243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37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Manager: Bower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971675"/>
            <a:ext cx="54959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82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32784</TotalTime>
  <Words>122</Words>
  <Application>Microsoft Office PowerPoint</Application>
  <PresentationFormat>On-screen Show (4:3)</PresentationFormat>
  <Paragraphs>36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Node Tools For Front End Developers</vt:lpstr>
      <vt:lpstr>Why?</vt:lpstr>
      <vt:lpstr>PowerPoint Presentation</vt:lpstr>
      <vt:lpstr>Topics</vt:lpstr>
      <vt:lpstr>Package Management: npm</vt:lpstr>
      <vt:lpstr>npm – what?</vt:lpstr>
      <vt:lpstr>npm – where?</vt:lpstr>
      <vt:lpstr>npm help</vt:lpstr>
      <vt:lpstr>Package Manager: Bower</vt:lpstr>
      <vt:lpstr>Installation via npm</vt:lpstr>
      <vt:lpstr>Bower Requires Git Client</vt:lpstr>
      <vt:lpstr>bower help</vt:lpstr>
      <vt:lpstr>Task Runner - Grunt</vt:lpstr>
      <vt:lpstr>Gruntfile.js</vt:lpstr>
      <vt:lpstr>Concat + Uglify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1887</cp:revision>
  <dcterms:created xsi:type="dcterms:W3CDTF">2007-12-27T20:50:38Z</dcterms:created>
  <dcterms:modified xsi:type="dcterms:W3CDTF">2014-06-02T06:17:54Z</dcterms:modified>
</cp:coreProperties>
</file>