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50" r:id="rId3"/>
    <p:sldId id="328" r:id="rId4"/>
    <p:sldId id="348" r:id="rId5"/>
    <p:sldId id="329" r:id="rId6"/>
    <p:sldId id="330" r:id="rId7"/>
    <p:sldId id="331" r:id="rId8"/>
    <p:sldId id="337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9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0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9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66" d="100"/>
          <a:sy n="66" d="100"/>
        </p:scale>
        <p:origin x="-16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5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new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configuration options include:</a:t>
            </a:r>
          </a:p>
          <a:p>
            <a:pPr lvl="1"/>
            <a:r>
              <a:rPr lang="en-US" dirty="0" smtClean="0"/>
              <a:t>JSON files</a:t>
            </a:r>
          </a:p>
          <a:p>
            <a:pPr lvl="1"/>
            <a:r>
              <a:rPr lang="en-US" dirty="0" smtClean="0"/>
              <a:t>INI files</a:t>
            </a:r>
          </a:p>
          <a:p>
            <a:pPr lvl="1"/>
            <a:r>
              <a:rPr lang="en-US" dirty="0" smtClean="0"/>
              <a:t>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r>
              <a:rPr lang="en-US" dirty="0" smtClean="0"/>
              <a:t> is the heart of the project</a:t>
            </a:r>
          </a:p>
          <a:p>
            <a:pPr lvl="1"/>
            <a:r>
              <a:rPr lang="en-US" dirty="0" smtClean="0"/>
              <a:t>Defines dependencies (references)</a:t>
            </a:r>
          </a:p>
          <a:p>
            <a:pPr lvl="1"/>
            <a:r>
              <a:rPr lang="en-US" dirty="0" smtClean="0"/>
              <a:t>Defines framework</a:t>
            </a:r>
          </a:p>
          <a:p>
            <a:pPr lvl="1"/>
            <a:r>
              <a:rPr lang="en-US" dirty="0" smtClean="0"/>
              <a:t>Defines the “build”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CLR versus the Core CLR</a:t>
            </a:r>
          </a:p>
          <a:p>
            <a:r>
              <a:rPr lang="en-US" dirty="0" smtClean="0"/>
              <a:t>Build against 2 frameworks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Subset of full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DNVM - .NET Version Manager</a:t>
            </a:r>
          </a:p>
          <a:p>
            <a:pPr lvl="1"/>
            <a:r>
              <a:rPr lang="en-US" dirty="0" smtClean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DNX - .NET Execution Environment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Host for CLR and Core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Runtimes From VS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275" cy="50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0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in ~/.</a:t>
            </a:r>
            <a:r>
              <a:rPr lang="en-US" dirty="0" err="1" smtClean="0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point for web application</a:t>
            </a:r>
          </a:p>
          <a:p>
            <a:pPr lvl="1"/>
            <a:r>
              <a:rPr lang="en-US" dirty="0" smtClean="0"/>
              <a:t>Configure the configuration</a:t>
            </a:r>
          </a:p>
          <a:p>
            <a:pPr lvl="1"/>
            <a:r>
              <a:rPr lang="en-US" dirty="0" smtClean="0"/>
              <a:t>Configure the HTTP processing pipeline</a:t>
            </a:r>
          </a:p>
          <a:p>
            <a:pPr lvl="1"/>
            <a:r>
              <a:rPr lang="en-US" dirty="0" smtClean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Workshop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Allen (</a:t>
            </a:r>
            <a:r>
              <a:rPr lang="en-US" dirty="0" smtClean="0">
                <a:hlinkClick r:id="rId2"/>
              </a:rPr>
              <a:t>scott@OdeToCode.com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Configuration and Services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 and Views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Deployment and DNU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9:00-17:00 Workshop</a:t>
            </a:r>
          </a:p>
          <a:p>
            <a:pPr lvl="1"/>
            <a:r>
              <a:rPr lang="en-US" dirty="0" smtClean="0"/>
              <a:t>12:00-13:00 Lunch</a:t>
            </a:r>
          </a:p>
          <a:p>
            <a:pPr lvl="1"/>
            <a:r>
              <a:rPr lang="en-US" dirty="0" smtClean="0"/>
              <a:t>15:00-15:30 Coffee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60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is the HTTP processing pipeline</a:t>
            </a:r>
          </a:p>
          <a:p>
            <a:r>
              <a:rPr lang="en-US" dirty="0" smtClean="0"/>
              <a:t>Based on OWIN</a:t>
            </a:r>
            <a:endParaRPr lang="en-US" dirty="0"/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both HTML and API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IIS / IIS Express</a:t>
            </a:r>
          </a:p>
          <a:p>
            <a:r>
              <a:rPr lang="en-US" dirty="0" smtClean="0"/>
              <a:t>http.sys</a:t>
            </a:r>
          </a:p>
          <a:p>
            <a:r>
              <a:rPr lang="en-US" dirty="0" smtClean="0"/>
              <a:t>Kestrel</a:t>
            </a:r>
            <a:endParaRPr lang="en-US" dirty="0"/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ASP.NET MVC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15 Year Reboot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Major architectural changes</a:t>
            </a:r>
          </a:p>
          <a:p>
            <a:pPr lvl="1"/>
            <a:r>
              <a:rPr lang="en-US" dirty="0" smtClean="0"/>
              <a:t>No more System.Web.dll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OS/X, Linux</a:t>
            </a:r>
          </a:p>
          <a:p>
            <a:r>
              <a:rPr lang="en-US" dirty="0" smtClean="0"/>
              <a:t>Unified programming model</a:t>
            </a:r>
          </a:p>
          <a:p>
            <a:pPr lvl="1"/>
            <a:r>
              <a:rPr lang="en-US" dirty="0" smtClean="0"/>
              <a:t>One framework for UI and APIs</a:t>
            </a:r>
          </a:p>
          <a:p>
            <a:r>
              <a:rPr lang="en-US" dirty="0" smtClean="0"/>
              <a:t>Faster, lighter, and pay as you go</a:t>
            </a:r>
          </a:p>
          <a:p>
            <a:pPr lvl="1"/>
            <a:r>
              <a:rPr lang="en-US" dirty="0" smtClean="0"/>
              <a:t>Customize the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2015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lh4.ggpht.com/-Fwh9Xzv9xdA/VO5a8HdR5wI/AAAAAAAAVq8/LanpNEIejVI/image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2209800"/>
            <a:ext cx="78631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Visual Studio 2015</a:t>
            </a:r>
          </a:p>
          <a:p>
            <a:r>
              <a:rPr lang="en-US" dirty="0" smtClean="0"/>
              <a:t>Install using the .NET Version Manager (</a:t>
            </a:r>
            <a:r>
              <a:rPr lang="en-US" dirty="0" err="1" smtClean="0"/>
              <a:t>dnvm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offers ASP.NET 5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xproj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xproj</a:t>
            </a:r>
            <a:r>
              <a:rPr lang="en-US" dirty="0" smtClean="0"/>
              <a:t> file for Visual Studio</a:t>
            </a:r>
          </a:p>
          <a:p>
            <a:pPr lvl="1"/>
            <a:r>
              <a:rPr lang="en-US" dirty="0" smtClean="0"/>
              <a:t>No individual files</a:t>
            </a:r>
          </a:p>
          <a:p>
            <a:pPr lvl="1"/>
            <a:r>
              <a:rPr lang="en-US" dirty="0" smtClean="0"/>
              <a:t>No assembly references</a:t>
            </a:r>
          </a:p>
          <a:p>
            <a:pPr lvl="1"/>
            <a:r>
              <a:rPr lang="en-US" dirty="0" smtClean="0"/>
              <a:t>Enabled tooling, building</a:t>
            </a:r>
          </a:p>
          <a:p>
            <a:r>
              <a:rPr lang="en-US" dirty="0" smtClean="0"/>
              <a:t>File system dictates project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0" y="1509028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Roslyn builds assemblies in memory</a:t>
            </a:r>
            <a:endParaRPr lang="en-US" dirty="0"/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 is rooted in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lvl="1"/>
            <a:r>
              <a:rPr lang="en-US" dirty="0" smtClean="0"/>
              <a:t>Static assets must live in </a:t>
            </a:r>
            <a:r>
              <a:rPr lang="en-US" dirty="0" err="1" smtClean="0"/>
              <a:t>wwwroot</a:t>
            </a:r>
            <a:endParaRPr lang="en-US" dirty="0" smtClean="0"/>
          </a:p>
          <a:p>
            <a:r>
              <a:rPr lang="en-US" dirty="0" smtClean="0"/>
              <a:t>Name is configurable in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23248</TotalTime>
  <Words>317</Words>
  <Application>Microsoft Office PowerPoint</Application>
  <PresentationFormat>On-screen Show (4:3)</PresentationFormat>
  <Paragraphs>98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1_SapphireTemplate</vt:lpstr>
      <vt:lpstr>ASP.NET 5 Overview</vt:lpstr>
      <vt:lpstr>ASP.NET 5 Workshop</vt:lpstr>
      <vt:lpstr>The 15 Year Reboot</vt:lpstr>
      <vt:lpstr>.NET 2015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Managing Runtimes From VS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1040</cp:revision>
  <dcterms:created xsi:type="dcterms:W3CDTF">2007-12-27T20:50:38Z</dcterms:created>
  <dcterms:modified xsi:type="dcterms:W3CDTF">2015-10-05T02:42:52Z</dcterms:modified>
</cp:coreProperties>
</file>