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5"/>
  </p:notesMasterIdLst>
  <p:handoutMasterIdLst>
    <p:handoutMasterId r:id="rId6"/>
  </p:handoutMasterIdLst>
  <p:sldIdLst>
    <p:sldId id="327" r:id="rId2"/>
    <p:sldId id="346" r:id="rId3"/>
    <p:sldId id="345" r:id="rId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9" d="100"/>
          <a:sy n="69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Node Tools For Front End </a:t>
            </a:r>
            <a:r>
              <a:rPr lang="en-US" dirty="0" err="1" smtClean="0"/>
              <a:t>Devs</a:t>
            </a:r>
            <a:endParaRPr lang="en-US" dirty="0" smtClean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561022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ptis.be/wp-content/uploads/2014/04/yeo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3578225" cy="14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 and Gulp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err="1" smtClean="0"/>
              <a:t>Traceur</a:t>
            </a:r>
            <a:endParaRPr lang="en-US" dirty="0" smtClean="0"/>
          </a:p>
          <a:p>
            <a:r>
              <a:rPr lang="en-US" dirty="0" err="1" smtClean="0"/>
              <a:t>Jshint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96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4" y="4419602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31446</TotalTime>
  <Words>15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Node Tools For Front End Devs</vt:lpstr>
      <vt:lpstr>PowerPoint Presentation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1870</cp:revision>
  <dcterms:created xsi:type="dcterms:W3CDTF">2007-12-27T20:50:38Z</dcterms:created>
  <dcterms:modified xsi:type="dcterms:W3CDTF">2014-06-01T06:51:03Z</dcterms:modified>
</cp:coreProperties>
</file>