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7A-4C28-8680-E98A85F68C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A-4C28-8680-E98A85F68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7A-4C28-8680-E98A85F68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073416"/>
        <c:axId val="399072760"/>
      </c:barChart>
      <c:catAx>
        <c:axId val="39907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072760"/>
        <c:crosses val="autoZero"/>
        <c:auto val="1"/>
        <c:lblAlgn val="ctr"/>
        <c:lblOffset val="100"/>
        <c:noMultiLvlLbl val="0"/>
      </c:catAx>
      <c:valAx>
        <c:axId val="39907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073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577F-70CB-40BC-B629-F45643DE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5390F-3DDC-4712-8712-7F3EEBFF8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8001-BAC8-4AEF-94B9-5DC0156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653C9-A6E7-46B5-AFF4-F11E9E01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5955A-0DB6-489A-B8F3-827EB87C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C00A-28D0-49E0-9FC3-CAA02803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055A8-690C-4199-B13C-1875E7A56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A4C3F-5DF2-4B85-B97D-D9B7ADA9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C7740-B5B2-408A-9CE3-E2DF70A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0F2FA-4B76-4A01-AF43-D65B9C2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8EDCE-0B8E-4088-951B-A2BC94C9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7DD60-A470-4D98-AF02-B1F79FED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30776-22DA-41CB-8DBE-FAFB900A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178E8-A174-4694-9A72-D96DD8C7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E4AA5-B6DE-4105-B76A-D64B30D6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BC264-6F7B-4155-8D1E-CC700A7D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0EEA-1A49-4156-937B-D5392745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9ED34-D8E8-447B-9C05-F375227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CE031-04B5-4508-AEC2-7CBD7C81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B452-07E1-400A-AE09-15CC926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E949E-D630-4ABD-93EC-7E8A8C68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B174-8218-4D03-9D24-2C8E67DC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F4567-F326-45EE-A537-7D24F7EB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1CD7A-4B5B-429E-93E8-BF6FF912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C4F93-FA75-41DB-80D6-B50FA035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236FA-E6BF-478C-9A52-A9C6B83A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003DE-D1F6-4408-A191-441B4152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BDBAE4-5705-4A30-929B-7689716B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797DB-6E15-497C-B4DE-8C238CE0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3610E-44B1-4F4D-82D3-F7DF2105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8562A-96B6-4DFD-B176-14F66CD3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AD9B-5943-4004-86F5-3CB80ADA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E3C92-53F4-42E5-8F67-5766734C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A2597-970C-4E98-8EAE-88B73A51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ED89A-9814-4E5C-8007-326C496C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093EE-F8FE-4C45-BF80-8E4C83B93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28FABD-2EC6-4F2D-86A8-F4A6E4B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6CF77F-4D45-409D-9D72-1174314D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1B3C46-4DFC-4902-848F-FA14116F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9E-FCF7-4D1F-A877-ED9895BA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F38D93-117A-4FF5-885C-2AAA7697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EB99B-6418-45A3-B93B-448F1466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A2906-BAE3-465D-9473-F8AD214F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8C47D-CC1C-42DE-8899-30DC3C52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808A34-E71A-4D74-9297-7244822B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3A470-3E80-47DF-A62F-EEEB575D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21E1-4BF4-4117-B777-463C8F49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D492B-B6B3-432E-9C0A-2F093D6C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5F7A4-F9A3-451A-AA10-38D6CF18B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CD5A3-E872-4DE5-8197-7CBD713B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0A1B9-05C2-49A9-9B1C-E0446DAE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82A9C4-1EB5-45DA-8335-8532AEB5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0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FF811-6FBB-4ABB-A7E2-2B5A20C3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3F41C-25E7-4517-8ED3-62E2565A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AF5BB-DCE2-463B-8466-C269D48E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F343E-D067-4F57-B9DF-BDF10464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6788-E040-4B61-AD9C-8939706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482EC-A20E-4FF7-8C51-3C6EE71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9E17C-FD78-443B-81D0-370A0B9B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BF891-5AD6-414F-BA85-F8486BAC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31513-5D79-4882-8CD3-94C31DEEB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3494-C6FE-4F55-9FBE-F9C0659FED05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F45C5-7F2C-4878-A8DC-BCAF96E63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FFD54-33ED-45F9-847C-D7F4B60D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C931-B046-4EAC-90E1-FD58EEFF9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mlevelx101x.tw/mymind/%e7%87%92%e4%ba%86-%e5%93%88%e5%93%88%e5%93%88%e5%93%88%e5%93%8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28A63-B4F0-4178-9906-F896794E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dsfsdfdsf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FCA2E-BA5B-4F63-BD1A-2D828E749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sdfsdfsdfsdfsd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3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E74F-16D6-4F2E-AFE1-24E36DC01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人放松放松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A55234-2A70-484C-BD4B-E47D1C62A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顺丰速递</a:t>
            </a:r>
          </a:p>
        </p:txBody>
      </p:sp>
    </p:spTree>
    <p:extLst>
      <p:ext uri="{BB962C8B-B14F-4D97-AF65-F5344CB8AC3E}">
        <p14:creationId xmlns:p14="http://schemas.microsoft.com/office/powerpoint/2010/main" val="13461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331A-EF7B-4F45-8524-4CC4C738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违反问我认购人而特特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15064CD-C5E1-4543-AB42-FE1A3D6F1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842825"/>
              </p:ext>
            </p:extLst>
          </p:nvPr>
        </p:nvGraphicFramePr>
        <p:xfrm>
          <a:off x="838200" y="1825624"/>
          <a:ext cx="10515600" cy="219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26936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01127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0776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96883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0315305"/>
                    </a:ext>
                  </a:extLst>
                </a:gridCol>
              </a:tblGrid>
              <a:tr h="1096610">
                <a:tc>
                  <a:txBody>
                    <a:bodyPr/>
                    <a:lstStyle/>
                    <a:p>
                      <a:r>
                        <a:rPr lang="zh-CN" altLang="en-US" dirty="0"/>
                        <a:t>热污染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娃儿分为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是分公司的非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66130"/>
                  </a:ext>
                </a:extLst>
              </a:tr>
              <a:tr h="109661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的服务范围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sdfdsfs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5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A94E6-7B78-4702-B85C-6351903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是发送到发送到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D779F2D-25B5-41AC-B87F-95FA0B140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64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21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8D0C4-7953-4A03-BAF2-CF3C22E7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76666F-E8F3-4BAA-A088-798B976AA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5482" y="1825625"/>
            <a:ext cx="2461035" cy="4351338"/>
          </a:xfrm>
        </p:spPr>
      </p:pic>
    </p:spTree>
    <p:extLst>
      <p:ext uri="{BB962C8B-B14F-4D97-AF65-F5344CB8AC3E}">
        <p14:creationId xmlns:p14="http://schemas.microsoft.com/office/powerpoint/2010/main" val="182902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dsfsdfdsf</vt:lpstr>
      <vt:lpstr>人放松放松</vt:lpstr>
      <vt:lpstr>违反问我认购人而特特</vt:lpstr>
      <vt:lpstr>是发送到发送到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dsfsdfdsf</dc:title>
  <dc:creator>usq</dc:creator>
  <cp:lastModifiedBy>usq</cp:lastModifiedBy>
  <cp:revision>3</cp:revision>
  <dcterms:created xsi:type="dcterms:W3CDTF">2017-07-06T08:18:11Z</dcterms:created>
  <dcterms:modified xsi:type="dcterms:W3CDTF">2017-07-06T11:13:45Z</dcterms:modified>
</cp:coreProperties>
</file>