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4239-E39B-4B0D-A04A-034BCC9015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47000" b="-3000"/>
          </a:stretch>
        </a:blipFill>
        <a:effectLst/>
      </p:bgPr>
    </p:bg>
    <p:spTree>
      <p:nvGrpSpPr>
        <p:cNvPr id="1" name=""/>
        <p:cNvGrpSpPr/>
        <p:nvPr/>
      </p:nvGrpSpPr>
      <p:grpSpPr>
        <a:xfrm>
          <a:off x="0" y="0"/>
          <a:ext cx="0" cy="0"/>
          <a:chOff x="0" y="0"/>
          <a:chExt cx="0" cy="0"/>
        </a:xfrm>
      </p:grpSpPr>
      <p:sp>
        <p:nvSpPr>
          <p:cNvPr id="4" name="TextBox 3"/>
          <p:cNvSpPr txBox="1"/>
          <p:nvPr/>
        </p:nvSpPr>
        <p:spPr>
          <a:xfrm>
            <a:off x="683568" y="1412776"/>
            <a:ext cx="7704856" cy="3416320"/>
          </a:xfrm>
          <a:prstGeom prst="rect">
            <a:avLst/>
          </a:prstGeom>
          <a:noFill/>
        </p:spPr>
        <p:txBody>
          <a:bodyPr wrap="square" rtlCol="0">
            <a:spAutoFit/>
          </a:bodyPr>
          <a:lstStyle/>
          <a:p>
            <a:r>
              <a:rPr lang="en-US" altLang="zh-CN">
                <a:latin typeface="Lucida Sans Unicode" panose="020B0602030504020204" pitchFamily="34" charset="0"/>
                <a:cs typeface="Lucida Sans Unicode" panose="020B0602030504020204" pitchFamily="34" charset="0"/>
              </a:rPr>
              <a:t>Spire.Presentation for .NET is a professional PowerPoint® compatible component that enables developers to create, read, write, modify, convert and Print PowerPoint documents from any .NET(C#, VB.NET, ASP.NET) platform. As an independent PowerPoint .NET component, Spire.Presentation for .NET doesn't need Microsoft PowerPoint installed on the machine.</a:t>
            </a:r>
          </a:p>
          <a:p>
            <a:endParaRPr lang="en-US" altLang="zh-CN">
              <a:latin typeface="Lucida Sans Unicode" panose="020B0602030504020204" pitchFamily="34" charset="0"/>
              <a:cs typeface="Lucida Sans Unicode" panose="020B0602030504020204" pitchFamily="34" charset="0"/>
            </a:endParaRPr>
          </a:p>
          <a:p>
            <a:r>
              <a:rPr lang="en-US" altLang="zh-CN">
                <a:latin typeface="Lucida Sans Unicode" panose="020B0602030504020204" pitchFamily="34" charset="0"/>
                <a:cs typeface="Lucida Sans Unicode" panose="020B0602030504020204" pitchFamily="34" charset="0"/>
              </a:rPr>
              <a:t>Spire.Presentation for .NET supports PPT, PPS, PPTX and PPSX presentation formats. It provides functions such as managing text, image, shapes, tables, animations, audio and video on slides. It also supports exporting presentation slides to EMF, JPG, TIFF, PDF, XPS, SVG, HTML format etc.</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132</Words>
  <Application>Microsoft Office PowerPoint</Application>
  <PresentationFormat>On-screen Show (4:3)</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Lucida Sans Unicode</vt:lpstr>
      <vt:lpstr>Office 主题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win7</dc:creator>
  <cp:lastModifiedBy>E-iceblue</cp:lastModifiedBy>
  <cp:revision>8</cp:revision>
  <dcterms:created xsi:type="dcterms:W3CDTF">2014-06-25T09:15:59Z</dcterms:created>
  <dcterms:modified xsi:type="dcterms:W3CDTF">2021-10-22T02:33:04Z</dcterms:modified>
</cp:coreProperties>
</file>