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Lst>
  <p:sldSz cx="9144000" cy="6858000" type="screen4x3"/>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tags" Target="tags/tag1.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1"/>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idx="1"/>
          </p:nvPr>
        </p:nvSpPr>
        <p:spPr/>
        <p:txBody>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1"/>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内容占位符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4" name="内容占位符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6" name="内容占位符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1"/>
              <a:t>单击此处编辑母版标题样式</a:t>
            </a:r>
          </a:p>
        </p:txBody>
      </p:sp>
      <p:sp>
        <p:nvSpPr>
          <p:cNvPr id="3" name="内容占位符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13"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zh-CN" altLang="en-US" dirty="1"/>
              <a:t>单击此处编辑母版标题样式</a:t>
            </a:r>
          </a:p>
        </p:txBody>
      </p:sp>
      <p:sp>
        <p:nvSpPr>
          <p:cNvPr id="3" name="文本占位符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noFill/>
        </p:spPr>
        <p:txBody>
          <a:bodyPr wrap="square" rtlCol="0">
            <a:spAutoFit/>
          </a:bodyPr>
          <a:lstStyle/>
          <a:p>
            <a:r>
              <a:rPr lang="en-US" altLang="zh-CN" dirty="1">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As an independent PowerPoint .NET component, Spire.Presentation for .NET doesn't need Microsoft PowerPoint installed on the machine.</a:t>
            </a:r>
          </a:p>
          <a:p>
            <a:endParaRPr lang="en-US" altLang="zh-CN">
              <a:latin typeface="Lucida Sans Unicode" panose="020b0602030504020204" pitchFamily="34" charset="0"/>
              <a:cs typeface="Lucida Sans Unicode" panose="020b0602030504020204" pitchFamily="34" charset="0"/>
            </a:endParaRPr>
          </a:p>
          <a:p>
            <a:r>
              <a:rPr lang="en-US" altLang="zh-CN" dirty="1">
                <a:latin typeface="Lucida Sans Unicode" panose="020b0602030504020204" pitchFamily="34" charset="0"/>
                <a:cs typeface="Lucida Sans Unicode" panose="020b0602030504020204" pitchFamily="34" charset="0"/>
              </a:rPr>
              <a:t>Spire.Presentation for .NET supports PPT, PPS, PPTX and PPSX presentation formats. It provides functions such as managing text, image, shapes, tables, animations, audio and video on slides. It also supports exporting presentation slides to EMF, JPG, TIFF, PDF, XPS, SVG, HTML format etc.</a:t>
            </a: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Java</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Microsoft Windows NT 10.0"/>
  <p1:tag xmlns:p1="http://schemas.openxmlformats.org/presentationml/2006/main" name="AS_OS" val="Microsoft Windows NT 10.0"/>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主题">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8</TotalTime>
  <Application>Microsoft Office PowerPoint</Application>
  <PresentationFormat>On-screen Show (4:3)</PresentationFormat>
  <Slides>1</Slide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E-iceblue</cp:lastModifiedBy>
  <cp:revision>8</cp:revision>
  <dcterms:created xsi:type="dcterms:W3CDTF">2014-06-25T09:15:59.0000000Z</dcterms:created>
  <dcterms:modified xsi:type="dcterms:W3CDTF">2021-12-02T07:37:02.9920000Z</dcterms:modified>
</cp:coreProperties>
</file>