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7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1:wholeTbl xmlns:a1="http://schemas.openxmlformats.org/drawingml/2006/main">
      <a2:tcTxStyle xmlns:a2="http://schemas.openxmlformats.org/drawingml/2006/mai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dk1"/>
      </a2:tcTxStyle>
      <a2:tcStyle xmlns:a2="http://schemas.openxmlformats.org/drawingml/2006/main">
        <a3:tcBdr xmlns:a3="http://schemas.openxmlformats.org/drawingml/2006/main">
          <a4:left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left>
          <a4:right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right>
          <a4:top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top>
          <a4:bottom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bottom>
          <a4:insideH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insideH>
          <a4:insideV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insideV>
        </a3:tcBdr>
        <a3:fill xmlns:a3="http://schemas.openxmlformats.org/drawingml/2006/main">
          <a4:solidFill xmlns:a4="http://schemas.openxmlformats.org/drawingml/2006/main">
            <a5:schemeClr xmlns:a5="http://schemas.openxmlformats.org/drawingml/2006/main" val="accent6">
              <a6:tint xmlns:a6="http://schemas.openxmlformats.org/drawingml/2006/main" val="20000"/>
            </a5:schemeClr>
          </a4:solidFill>
        </a3:fill>
      </a2:tcStyle>
    </a1:wholeTbl>
    <a1:band1H xmlns:a1="http://schemas.openxmlformats.org/drawingml/2006/main">
      <a2:tcStyle xmlns:a2="http://schemas.openxmlformats.org/drawingml/2006/main">
        <a3:fill xmlns:a3="http://schemas.openxmlformats.org/drawingml/2006/main">
          <a4:solidFill xmlns:a4="http://schemas.openxmlformats.org/drawingml/2006/main">
            <a5:schemeClr xmlns:a5="http://schemas.openxmlformats.org/drawingml/2006/main" val="accent6">
              <a6:tint xmlns:a6="http://schemas.openxmlformats.org/drawingml/2006/main" val="40000"/>
            </a5:schemeClr>
          </a4:solidFill>
        </a3:fill>
      </a2:tcStyle>
    </a1:band1H>
    <a1:band1V xmlns:a1="http://schemas.openxmlformats.org/drawingml/2006/main">
      <a2:tcStyle xmlns:a2="http://schemas.openxmlformats.org/drawingml/2006/main">
        <a3:fill xmlns:a3="http://schemas.openxmlformats.org/drawingml/2006/main">
          <a4:solidFill xmlns:a4="http://schemas.openxmlformats.org/drawingml/2006/main">
            <a5:schemeClr xmlns:a5="http://schemas.openxmlformats.org/drawingml/2006/main" val="accent6">
              <a6:tint xmlns:a6="http://schemas.openxmlformats.org/drawingml/2006/main" val="40000"/>
            </a5:schemeClr>
          </a4:solidFill>
        </a3:fill>
      </a2:tcStyle>
    </a1:band1V>
    <a1:lastCol xmlns:a1="http://schemas.openxmlformats.org/drawingml/2006/main">
      <a2:tcTxStyle xmlns:a2="http://schemas.openxmlformats.org/drawingml/2006/main" b="o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lt1"/>
      </a2:tcTxStyle>
      <a2:tcStyle xmlns:a2="http://schemas.openxmlformats.org/drawingml/2006/main">
        <a3:fill xmlns:a3="http://schemas.openxmlformats.org/drawingml/2006/main">
          <a4:solidFill xmlns:a4="http://schemas.openxmlformats.org/drawingml/2006/main">
            <a5:schemeClr xmlns:a5="http://schemas.openxmlformats.org/drawingml/2006/main" val="accent6"/>
          </a4:solidFill>
        </a3:fill>
      </a2:tcStyle>
    </a1:lastCol>
    <a1:firstCol xmlns:a1="http://schemas.openxmlformats.org/drawingml/2006/main">
      <a2:tcTxStyle xmlns:a2="http://schemas.openxmlformats.org/drawingml/2006/main" b="o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lt1"/>
      </a2:tcTxStyle>
      <a2:tcStyle xmlns:a2="http://schemas.openxmlformats.org/drawingml/2006/main">
        <a3:fill xmlns:a3="http://schemas.openxmlformats.org/drawingml/2006/main">
          <a4:solidFill xmlns:a4="http://schemas.openxmlformats.org/drawingml/2006/main">
            <a5:schemeClr xmlns:a5="http://schemas.openxmlformats.org/drawingml/2006/main" val="accent6"/>
          </a4:solidFill>
        </a3:fill>
      </a2:tcStyle>
    </a1:firstCol>
    <a1:lastRow xmlns:a1="http://schemas.openxmlformats.org/drawingml/2006/main">
      <a2:tcTxStyle xmlns:a2="http://schemas.openxmlformats.org/drawingml/2006/main" b="o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lt1"/>
      </a2:tcTxStyle>
      <a2:tcStyle xmlns:a2="http://schemas.openxmlformats.org/drawingml/2006/main">
        <a3:tcBdr xmlns:a3="http://schemas.openxmlformats.org/drawingml/2006/main">
          <a4:top xmlns:a4="http://schemas.openxmlformats.org/drawingml/2006/main">
            <a5:ln xmlns:a5="http://schemas.openxmlformats.org/drawingml/2006/main" w="38100" cmpd="sng">
              <solidFill xmlns="http://schemas.openxmlformats.org/drawingml/2006/main">
                <a6:schemeClr xmlns:a6="http://schemas.openxmlformats.org/drawingml/2006/main" val="lt1"/>
              </solidFill>
            </a5:ln>
          </a4:top>
        </a3:tcBdr>
        <a3:fill xmlns:a3="http://schemas.openxmlformats.org/drawingml/2006/main">
          <a4:solidFill xmlns:a4="http://schemas.openxmlformats.org/drawingml/2006/main">
            <a5:schemeClr xmlns:a5="http://schemas.openxmlformats.org/drawingml/2006/main" val="accent6"/>
          </a4:solidFill>
        </a3:fill>
      </a2:tcStyle>
    </a1:lastRow>
    <a1:firstRow xmlns:a1="http://schemas.openxmlformats.org/drawingml/2006/main">
      <a2:tcTxStyle xmlns:a2="http://schemas.openxmlformats.org/drawingml/2006/main" b="o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lt1"/>
      </a2:tcTxStyle>
      <a2:tcStyle xmlns:a2="http://schemas.openxmlformats.org/drawingml/2006/main">
        <a3:tcBdr xmlns:a3="http://schemas.openxmlformats.org/drawingml/2006/main">
          <a4:bottom xmlns:a4="http://schemas.openxmlformats.org/drawingml/2006/main">
            <a5:ln xmlns:a5="http://schemas.openxmlformats.org/drawingml/2006/main" w="38100" cmpd="sng">
              <solidFill xmlns="http://schemas.openxmlformats.org/drawingml/2006/main">
                <a6:schemeClr xmlns:a6="http://schemas.openxmlformats.org/drawingml/2006/main" val="lt1"/>
              </solidFill>
            </a5:ln>
          </a4:bottom>
        </a3:tcBdr>
        <a3:fill xmlns:a3="http://schemas.openxmlformats.org/drawingml/2006/main">
          <a4:solidFill xmlns:a4="http://schemas.openxmlformats.org/drawingml/2006/main">
            <a5:schemeClr xmlns:a5="http://schemas.openxmlformats.org/drawingml/2006/main" val="accent6"/>
          </a4:solidFill>
        </a3:fill>
      </a2:tcStyle>
    </a1:firstRow>
  </a:tblStyle>
  <a:tblStyle styleId="{7DF18680-E054-41AD-8BC1-D1AEF772440D}" styleName="Medium Style 2 - Accent 5">
    <a1:wholeTbl xmlns:a1="http://schemas.openxmlformats.org/drawingml/2006/main">
      <a2:tcTxStyle xmlns:a2="http://schemas.openxmlformats.org/drawingml/2006/mai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dk1"/>
      </a2:tcTxStyle>
      <a2:tcStyle xmlns:a2="http://schemas.openxmlformats.org/drawingml/2006/main">
        <a3:tcBdr xmlns:a3="http://schemas.openxmlformats.org/drawingml/2006/main">
          <a4:left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left>
          <a4:right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right>
          <a4:top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top>
          <a4:bottom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bottom>
          <a4:insideH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insideH>
          <a4:insideV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insideV>
        </a3:tcBdr>
        <a3:fill xmlns:a3="http://schemas.openxmlformats.org/drawingml/2006/main">
          <a4:solidFill xmlns:a4="http://schemas.openxmlformats.org/drawingml/2006/main">
            <a5:schemeClr xmlns:a5="http://schemas.openxmlformats.org/drawingml/2006/main" val="accent5">
              <a6:tint xmlns:a6="http://schemas.openxmlformats.org/drawingml/2006/main" val="20000"/>
            </a5:schemeClr>
          </a4:solidFill>
        </a3:fill>
      </a2:tcStyle>
    </a1:wholeTbl>
    <a1:band1H xmlns:a1="http://schemas.openxmlformats.org/drawingml/2006/main">
      <a2:tcStyle xmlns:a2="http://schemas.openxmlformats.org/drawingml/2006/main">
        <a3:fill xmlns:a3="http://schemas.openxmlformats.org/drawingml/2006/main">
          <a4:solidFill xmlns:a4="http://schemas.openxmlformats.org/drawingml/2006/main">
            <a5:schemeClr xmlns:a5="http://schemas.openxmlformats.org/drawingml/2006/main" val="accent5">
              <a6:tint xmlns:a6="http://schemas.openxmlformats.org/drawingml/2006/main" val="40000"/>
            </a5:schemeClr>
          </a4:solidFill>
        </a3:fill>
      </a2:tcStyle>
    </a1:band1H>
    <a1:band1V xmlns:a1="http://schemas.openxmlformats.org/drawingml/2006/main">
      <a2:tcStyle xmlns:a2="http://schemas.openxmlformats.org/drawingml/2006/main">
        <a3:fill xmlns:a3="http://schemas.openxmlformats.org/drawingml/2006/main">
          <a4:solidFill xmlns:a4="http://schemas.openxmlformats.org/drawingml/2006/main">
            <a5:schemeClr xmlns:a5="http://schemas.openxmlformats.org/drawingml/2006/main" val="accent5">
              <a6:tint xmlns:a6="http://schemas.openxmlformats.org/drawingml/2006/main" val="40000"/>
            </a5:schemeClr>
          </a4:solidFill>
        </a3:fill>
      </a2:tcStyle>
    </a1:band1V>
    <a1:lastCol xmlns:a1="http://schemas.openxmlformats.org/drawingml/2006/main">
      <a2:tcTxStyle xmlns:a2="http://schemas.openxmlformats.org/drawingml/2006/main" b="o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lt1"/>
      </a2:tcTxStyle>
      <a2:tcStyle xmlns:a2="http://schemas.openxmlformats.org/drawingml/2006/main">
        <a3:fill xmlns:a3="http://schemas.openxmlformats.org/drawingml/2006/main">
          <a4:solidFill xmlns:a4="http://schemas.openxmlformats.org/drawingml/2006/main">
            <a5:schemeClr xmlns:a5="http://schemas.openxmlformats.org/drawingml/2006/main" val="accent5"/>
          </a4:solidFill>
        </a3:fill>
      </a2:tcStyle>
    </a1:lastCol>
    <a1:firstCol xmlns:a1="http://schemas.openxmlformats.org/drawingml/2006/main">
      <a2:tcTxStyle xmlns:a2="http://schemas.openxmlformats.org/drawingml/2006/main" b="o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lt1"/>
      </a2:tcTxStyle>
      <a2:tcStyle xmlns:a2="http://schemas.openxmlformats.org/drawingml/2006/main">
        <a3:fill xmlns:a3="http://schemas.openxmlformats.org/drawingml/2006/main">
          <a4:solidFill xmlns:a4="http://schemas.openxmlformats.org/drawingml/2006/main">
            <a5:schemeClr xmlns:a5="http://schemas.openxmlformats.org/drawingml/2006/main" val="accent5"/>
          </a4:solidFill>
        </a3:fill>
      </a2:tcStyle>
    </a1:firstCol>
    <a1:lastRow xmlns:a1="http://schemas.openxmlformats.org/drawingml/2006/main">
      <a2:tcTxStyle xmlns:a2="http://schemas.openxmlformats.org/drawingml/2006/main" b="o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lt1"/>
      </a2:tcTxStyle>
      <a2:tcStyle xmlns:a2="http://schemas.openxmlformats.org/drawingml/2006/main">
        <a3:tcBdr xmlns:a3="http://schemas.openxmlformats.org/drawingml/2006/main">
          <a4:top xmlns:a4="http://schemas.openxmlformats.org/drawingml/2006/main">
            <a5:ln xmlns:a5="http://schemas.openxmlformats.org/drawingml/2006/main" w="38100" cmpd="sng">
              <solidFill xmlns="http://schemas.openxmlformats.org/drawingml/2006/main">
                <a6:schemeClr xmlns:a6="http://schemas.openxmlformats.org/drawingml/2006/main" val="lt1"/>
              </solidFill>
            </a5:ln>
          </a4:top>
        </a3:tcBdr>
        <a3:fill xmlns:a3="http://schemas.openxmlformats.org/drawingml/2006/main">
          <a4:solidFill xmlns:a4="http://schemas.openxmlformats.org/drawingml/2006/main">
            <a5:schemeClr xmlns:a5="http://schemas.openxmlformats.org/drawingml/2006/main" val="accent5"/>
          </a4:solidFill>
        </a3:fill>
      </a2:tcStyle>
    </a1:lastRow>
    <a1:firstRow xmlns:a1="http://schemas.openxmlformats.org/drawingml/2006/main">
      <a2:tcTxStyle xmlns:a2="http://schemas.openxmlformats.org/drawingml/2006/main" b="o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lt1"/>
      </a2:tcTxStyle>
      <a2:tcStyle xmlns:a2="http://schemas.openxmlformats.org/drawingml/2006/main">
        <a3:tcBdr xmlns:a3="http://schemas.openxmlformats.org/drawingml/2006/main">
          <a4:bottom xmlns:a4="http://schemas.openxmlformats.org/drawingml/2006/main">
            <a5:ln xmlns:a5="http://schemas.openxmlformats.org/drawingml/2006/main" w="38100" cmpd="sng">
              <solidFill xmlns="http://schemas.openxmlformats.org/drawingml/2006/main">
                <a6:schemeClr xmlns:a6="http://schemas.openxmlformats.org/drawingml/2006/main" val="lt1"/>
              </solidFill>
            </a5:ln>
          </a4:bottom>
        </a3:tcBdr>
        <a3:fill xmlns:a3="http://schemas.openxmlformats.org/drawingml/2006/main">
          <a4:solidFill xmlns:a4="http://schemas.openxmlformats.org/drawingml/2006/main">
            <a5:schemeClr xmlns:a5="http://schemas.openxmlformats.org/drawingml/2006/main" val="accent5"/>
          </a4:solidFill>
        </a3:fill>
      </a2:tcStyle>
    </a1:firstRow>
  </a:tblStyle>
  <a:tblStyle styleId="{5C22544A-7EE6-4342-B048-85BDC9FD1C3A}" styleName="Medium Style 2 - Accent 1">
    <a1:wholeTbl xmlns:a1="http://schemas.openxmlformats.org/drawingml/2006/main">
      <a2:tcTxStyle xmlns:a2="http://schemas.openxmlformats.org/drawingml/2006/mai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dk1"/>
      </a2:tcTxStyle>
      <a2:tcStyle xmlns:a2="http://schemas.openxmlformats.org/drawingml/2006/main">
        <a3:tcBdr xmlns:a3="http://schemas.openxmlformats.org/drawingml/2006/main">
          <a4:left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left>
          <a4:right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right>
          <a4:top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top>
          <a4:bottom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bottom>
          <a4:insideH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insideH>
          <a4:insideV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insideV>
        </a3:tcBdr>
        <a3:fill xmlns:a3="http://schemas.openxmlformats.org/drawingml/2006/main">
          <a4:solidFill xmlns:a4="http://schemas.openxmlformats.org/drawingml/2006/main">
            <a5:schemeClr xmlns:a5="http://schemas.openxmlformats.org/drawingml/2006/main" val="accent1">
              <a6:tint xmlns:a6="http://schemas.openxmlformats.org/drawingml/2006/main" val="20000"/>
            </a5:schemeClr>
          </a4:solidFill>
        </a3:fill>
      </a2:tcStyle>
    </a1:wholeTbl>
    <a1:band1H xmlns:a1="http://schemas.openxmlformats.org/drawingml/2006/main">
      <a2:tcStyle xmlns:a2="http://schemas.openxmlformats.org/drawingml/2006/main">
        <a3:fill xmlns:a3="http://schemas.openxmlformats.org/drawingml/2006/main">
          <a4:solidFill xmlns:a4="http://schemas.openxmlformats.org/drawingml/2006/main">
            <a5:schemeClr xmlns:a5="http://schemas.openxmlformats.org/drawingml/2006/main" val="accent1">
              <a6:tint xmlns:a6="http://schemas.openxmlformats.org/drawingml/2006/main" val="40000"/>
            </a5:schemeClr>
          </a4:solidFill>
        </a3:fill>
      </a2:tcStyle>
    </a1:band1H>
    <a1:band1V xmlns:a1="http://schemas.openxmlformats.org/drawingml/2006/main">
      <a2:tcStyle xmlns:a2="http://schemas.openxmlformats.org/drawingml/2006/main">
        <a3:fill xmlns:a3="http://schemas.openxmlformats.org/drawingml/2006/main">
          <a4:solidFill xmlns:a4="http://schemas.openxmlformats.org/drawingml/2006/main">
            <a5:schemeClr xmlns:a5="http://schemas.openxmlformats.org/drawingml/2006/main" val="accent1">
              <a6:tint xmlns:a6="http://schemas.openxmlformats.org/drawingml/2006/main" val="40000"/>
            </a5:schemeClr>
          </a4:solidFill>
        </a3:fill>
      </a2:tcStyle>
    </a1:band1V>
    <a1:lastCol xmlns:a1="http://schemas.openxmlformats.org/drawingml/2006/main">
      <a2:tcTxStyle xmlns:a2="http://schemas.openxmlformats.org/drawingml/2006/main" b="o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lt1"/>
      </a2:tcTxStyle>
      <a2:tcStyle xmlns:a2="http://schemas.openxmlformats.org/drawingml/2006/main">
        <a3:fill xmlns:a3="http://schemas.openxmlformats.org/drawingml/2006/main">
          <a4:solidFill xmlns:a4="http://schemas.openxmlformats.org/drawingml/2006/main">
            <a5:schemeClr xmlns:a5="http://schemas.openxmlformats.org/drawingml/2006/main" val="accent1"/>
          </a4:solidFill>
        </a3:fill>
      </a2:tcStyle>
    </a1:lastCol>
    <a1:firstCol xmlns:a1="http://schemas.openxmlformats.org/drawingml/2006/main">
      <a2:tcTxStyle xmlns:a2="http://schemas.openxmlformats.org/drawingml/2006/main" b="o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lt1"/>
      </a2:tcTxStyle>
      <a2:tcStyle xmlns:a2="http://schemas.openxmlformats.org/drawingml/2006/main">
        <a3:fill xmlns:a3="http://schemas.openxmlformats.org/drawingml/2006/main">
          <a4:solidFill xmlns:a4="http://schemas.openxmlformats.org/drawingml/2006/main">
            <a5:schemeClr xmlns:a5="http://schemas.openxmlformats.org/drawingml/2006/main" val="accent1"/>
          </a4:solidFill>
        </a3:fill>
      </a2:tcStyle>
    </a1:firstCol>
    <a1:lastRow xmlns:a1="http://schemas.openxmlformats.org/drawingml/2006/main">
      <a2:tcTxStyle xmlns:a2="http://schemas.openxmlformats.org/drawingml/2006/main" b="o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lt1"/>
      </a2:tcTxStyle>
      <a2:tcStyle xmlns:a2="http://schemas.openxmlformats.org/drawingml/2006/main">
        <a3:tcBdr xmlns:a3="http://schemas.openxmlformats.org/drawingml/2006/main">
          <a4:top xmlns:a4="http://schemas.openxmlformats.org/drawingml/2006/main">
            <a5:ln xmlns:a5="http://schemas.openxmlformats.org/drawingml/2006/main" w="38100" cmpd="sng">
              <solidFill xmlns="http://schemas.openxmlformats.org/drawingml/2006/main">
                <a6:schemeClr xmlns:a6="http://schemas.openxmlformats.org/drawingml/2006/main" val="lt1"/>
              </solidFill>
            </a5:ln>
          </a4:top>
        </a3:tcBdr>
        <a3:fill xmlns:a3="http://schemas.openxmlformats.org/drawingml/2006/main">
          <a4:solidFill xmlns:a4="http://schemas.openxmlformats.org/drawingml/2006/main">
            <a5:schemeClr xmlns:a5="http://schemas.openxmlformats.org/drawingml/2006/main" val="accent1"/>
          </a4:solidFill>
        </a3:fill>
      </a2:tcStyle>
    </a1:lastRow>
    <a1:firstRow xmlns:a1="http://schemas.openxmlformats.org/drawingml/2006/main">
      <a2:tcTxStyle xmlns:a2="http://schemas.openxmlformats.org/drawingml/2006/main" b="o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lt1"/>
      </a2:tcTxStyle>
      <a2:tcStyle xmlns:a2="http://schemas.openxmlformats.org/drawingml/2006/main">
        <a3:tcBdr xmlns:a3="http://schemas.openxmlformats.org/drawingml/2006/main">
          <a4:bottom xmlns:a4="http://schemas.openxmlformats.org/drawingml/2006/main">
            <a5:ln xmlns:a5="http://schemas.openxmlformats.org/drawingml/2006/main" w="38100" cmpd="sng">
              <solidFill xmlns="http://schemas.openxmlformats.org/drawingml/2006/main">
                <a6:schemeClr xmlns:a6="http://schemas.openxmlformats.org/drawingml/2006/main" val="lt1"/>
              </solidFill>
            </a5:ln>
          </a4:bottom>
        </a3:tcBdr>
        <a3:fill xmlns:a3="http://schemas.openxmlformats.org/drawingml/2006/main">
          <a4:solidFill xmlns:a4="http://schemas.openxmlformats.org/drawingml/2006/main">
            <a5:schemeClr xmlns:a5="http://schemas.openxmlformats.org/drawingml/2006/main" val="accent1"/>
          </a4:solidFill>
        </a3:fill>
      </a2:tcStyle>
    </a1:firstRow>
  </a:tblStyle>
  <a:tblStyle styleId="{073A0DAA-6AF3-43AB-8588-CEC1D06C72B9}" styleName="Medium Style 2">
    <a1:wholeTbl xmlns:a1="http://schemas.openxmlformats.org/drawingml/2006/main">
      <a2:tcTxStyle xmlns:a2="http://schemas.openxmlformats.org/drawingml/2006/mai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dk1"/>
      </a2:tcTxStyle>
      <a2:tcStyle xmlns:a2="http://schemas.openxmlformats.org/drawingml/2006/main">
        <a3:tcBdr xmlns:a3="http://schemas.openxmlformats.org/drawingml/2006/main">
          <a4:left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left>
          <a4:right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right>
          <a4:top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top>
          <a4:bottom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bottom>
          <a4:insideH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insideH>
          <a4:insideV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insideV>
        </a3:tcBdr>
        <a3:fill xmlns:a3="http://schemas.openxmlformats.org/drawingml/2006/main">
          <a4:solidFill xmlns:a4="http://schemas.openxmlformats.org/drawingml/2006/main">
            <a5:schemeClr xmlns:a5="http://schemas.openxmlformats.org/drawingml/2006/main" val="dk1">
              <a6:tint xmlns:a6="http://schemas.openxmlformats.org/drawingml/2006/main" val="20000"/>
            </a5:schemeClr>
          </a4:solidFill>
        </a3:fill>
      </a2:tcStyle>
    </a1:wholeTbl>
    <a1:band1H xmlns:a1="http://schemas.openxmlformats.org/drawingml/2006/main">
      <a2:tcStyle xmlns:a2="http://schemas.openxmlformats.org/drawingml/2006/main">
        <a3:fill xmlns:a3="http://schemas.openxmlformats.org/drawingml/2006/main">
          <a4:solidFill xmlns:a4="http://schemas.openxmlformats.org/drawingml/2006/main">
            <a5:schemeClr xmlns:a5="http://schemas.openxmlformats.org/drawingml/2006/main" val="dk1">
              <a6:tint xmlns:a6="http://schemas.openxmlformats.org/drawingml/2006/main" val="40000"/>
            </a5:schemeClr>
          </a4:solidFill>
        </a3:fill>
      </a2:tcStyle>
    </a1:band1H>
    <a1:band1V xmlns:a1="http://schemas.openxmlformats.org/drawingml/2006/main">
      <a2:tcStyle xmlns:a2="http://schemas.openxmlformats.org/drawingml/2006/main">
        <a3:fill xmlns:a3="http://schemas.openxmlformats.org/drawingml/2006/main">
          <a4:solidFill xmlns:a4="http://schemas.openxmlformats.org/drawingml/2006/main">
            <a5:schemeClr xmlns:a5="http://schemas.openxmlformats.org/drawingml/2006/main" val="dk1">
              <a6:tint xmlns:a6="http://schemas.openxmlformats.org/drawingml/2006/main" val="40000"/>
            </a5:schemeClr>
          </a4:solidFill>
        </a3:fill>
      </a2:tcStyle>
    </a1:band1V>
    <a1:lastCol xmlns:a1="http://schemas.openxmlformats.org/drawingml/2006/main">
      <a2:tcTxStyle xmlns:a2="http://schemas.openxmlformats.org/drawingml/2006/main" b="o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lt1"/>
      </a2:tcTxStyle>
      <a2:tcStyle xmlns:a2="http://schemas.openxmlformats.org/drawingml/2006/main">
        <a3:fill xmlns:a3="http://schemas.openxmlformats.org/drawingml/2006/main">
          <a4:solidFill xmlns:a4="http://schemas.openxmlformats.org/drawingml/2006/main">
            <a5:schemeClr xmlns:a5="http://schemas.openxmlformats.org/drawingml/2006/main" val="dk1"/>
          </a4:solidFill>
        </a3:fill>
      </a2:tcStyle>
    </a1:lastCol>
    <a1:firstCol xmlns:a1="http://schemas.openxmlformats.org/drawingml/2006/main">
      <a2:tcTxStyle xmlns:a2="http://schemas.openxmlformats.org/drawingml/2006/main" b="o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lt1"/>
      </a2:tcTxStyle>
      <a2:tcStyle xmlns:a2="http://schemas.openxmlformats.org/drawingml/2006/main">
        <a3:fill xmlns:a3="http://schemas.openxmlformats.org/drawingml/2006/main">
          <a4:solidFill xmlns:a4="http://schemas.openxmlformats.org/drawingml/2006/main">
            <a5:schemeClr xmlns:a5="http://schemas.openxmlformats.org/drawingml/2006/main" val="dk1"/>
          </a4:solidFill>
        </a3:fill>
      </a2:tcStyle>
    </a1:firstCol>
    <a1:lastRow xmlns:a1="http://schemas.openxmlformats.org/drawingml/2006/main">
      <a2:tcTxStyle xmlns:a2="http://schemas.openxmlformats.org/drawingml/2006/main" b="o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lt1"/>
      </a2:tcTxStyle>
      <a2:tcStyle xmlns:a2="http://schemas.openxmlformats.org/drawingml/2006/main">
        <a3:tcBdr xmlns:a3="http://schemas.openxmlformats.org/drawingml/2006/main">
          <a4:top xmlns:a4="http://schemas.openxmlformats.org/drawingml/2006/main">
            <a5:ln xmlns:a5="http://schemas.openxmlformats.org/drawingml/2006/main" w="38100" cmpd="sng">
              <solidFill xmlns="http://schemas.openxmlformats.org/drawingml/2006/main">
                <a6:schemeClr xmlns:a6="http://schemas.openxmlformats.org/drawingml/2006/main" val="lt1"/>
              </solidFill>
            </a5:ln>
          </a4:top>
        </a3:tcBdr>
        <a3:fill xmlns:a3="http://schemas.openxmlformats.org/drawingml/2006/main">
          <a4:solidFill xmlns:a4="http://schemas.openxmlformats.org/drawingml/2006/main">
            <a5:schemeClr xmlns:a5="http://schemas.openxmlformats.org/drawingml/2006/main" val="dk1"/>
          </a4:solidFill>
        </a3:fill>
      </a2:tcStyle>
    </a1:lastRow>
    <a1:firstRow xmlns:a1="http://schemas.openxmlformats.org/drawingml/2006/main">
      <a2:tcTxStyle xmlns:a2="http://schemas.openxmlformats.org/drawingml/2006/main" b="o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lt1"/>
      </a2:tcTxStyle>
      <a2:tcStyle xmlns:a2="http://schemas.openxmlformats.org/drawingml/2006/main">
        <a3:tcBdr xmlns:a3="http://schemas.openxmlformats.org/drawingml/2006/main">
          <a4:bottom xmlns:a4="http://schemas.openxmlformats.org/drawingml/2006/main">
            <a5:ln xmlns:a5="http://schemas.openxmlformats.org/drawingml/2006/main" w="38100" cmpd="sng">
              <solidFill xmlns="http://schemas.openxmlformats.org/drawingml/2006/main">
                <a6:schemeClr xmlns:a6="http://schemas.openxmlformats.org/drawingml/2006/main" val="lt1"/>
              </solidFill>
            </a5:ln>
          </a4:bottom>
        </a3:tcBdr>
        <a3:fill xmlns:a3="http://schemas.openxmlformats.org/drawingml/2006/main">
          <a4:solidFill xmlns:a4="http://schemas.openxmlformats.org/drawingml/2006/main">
            <a5:schemeClr xmlns:a5="http://schemas.openxmlformats.org/drawingml/2006/main" val="dk1"/>
          </a4:solidFill>
        </a3:fill>
      </a2:tcStyle>
    </a1:firstRow>
  </a:tblStyle>
  <a:tblStyle styleId="{21E4AEA4-8DFA-4A89-87EB-49C32662AFE0}" styleName="Medium Style 2 - Accent 2">
    <a1:wholeTbl xmlns:a1="http://schemas.openxmlformats.org/drawingml/2006/main">
      <a2:tcTxStyle xmlns:a2="http://schemas.openxmlformats.org/drawingml/2006/mai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dk1"/>
      </a2:tcTxStyle>
      <a2:tcStyle xmlns:a2="http://schemas.openxmlformats.org/drawingml/2006/main">
        <a3:tcBdr xmlns:a3="http://schemas.openxmlformats.org/drawingml/2006/main">
          <a4:left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left>
          <a4:right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right>
          <a4:top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top>
          <a4:bottom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bottom>
          <a4:insideH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insideH>
          <a4:insideV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insideV>
        </a3:tcBdr>
        <a3:fill xmlns:a3="http://schemas.openxmlformats.org/drawingml/2006/main">
          <a4:solidFill xmlns:a4="http://schemas.openxmlformats.org/drawingml/2006/main">
            <a5:schemeClr xmlns:a5="http://schemas.openxmlformats.org/drawingml/2006/main" val="accent2">
              <a6:tint xmlns:a6="http://schemas.openxmlformats.org/drawingml/2006/main" val="20000"/>
            </a5:schemeClr>
          </a4:solidFill>
        </a3:fill>
      </a2:tcStyle>
    </a1:wholeTbl>
    <a1:band1H xmlns:a1="http://schemas.openxmlformats.org/drawingml/2006/main">
      <a2:tcStyle xmlns:a2="http://schemas.openxmlformats.org/drawingml/2006/main">
        <a3:fill xmlns:a3="http://schemas.openxmlformats.org/drawingml/2006/main">
          <a4:solidFill xmlns:a4="http://schemas.openxmlformats.org/drawingml/2006/main">
            <a5:schemeClr xmlns:a5="http://schemas.openxmlformats.org/drawingml/2006/main" val="accent2">
              <a6:tint xmlns:a6="http://schemas.openxmlformats.org/drawingml/2006/main" val="40000"/>
            </a5:schemeClr>
          </a4:solidFill>
        </a3:fill>
      </a2:tcStyle>
    </a1:band1H>
    <a1:band1V xmlns:a1="http://schemas.openxmlformats.org/drawingml/2006/main">
      <a2:tcStyle xmlns:a2="http://schemas.openxmlformats.org/drawingml/2006/main">
        <a3:fill xmlns:a3="http://schemas.openxmlformats.org/drawingml/2006/main">
          <a4:solidFill xmlns:a4="http://schemas.openxmlformats.org/drawingml/2006/main">
            <a5:schemeClr xmlns:a5="http://schemas.openxmlformats.org/drawingml/2006/main" val="accent2">
              <a6:tint xmlns:a6="http://schemas.openxmlformats.org/drawingml/2006/main" val="40000"/>
            </a5:schemeClr>
          </a4:solidFill>
        </a3:fill>
      </a2:tcStyle>
    </a1:band1V>
    <a1:lastCol xmlns:a1="http://schemas.openxmlformats.org/drawingml/2006/main">
      <a2:tcTxStyle xmlns:a2="http://schemas.openxmlformats.org/drawingml/2006/main" b="o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lt1"/>
      </a2:tcTxStyle>
      <a2:tcStyle xmlns:a2="http://schemas.openxmlformats.org/drawingml/2006/main">
        <a3:fill xmlns:a3="http://schemas.openxmlformats.org/drawingml/2006/main">
          <a4:solidFill xmlns:a4="http://schemas.openxmlformats.org/drawingml/2006/main">
            <a5:schemeClr xmlns:a5="http://schemas.openxmlformats.org/drawingml/2006/main" val="accent2"/>
          </a4:solidFill>
        </a3:fill>
      </a2:tcStyle>
    </a1:lastCol>
    <a1:firstCol xmlns:a1="http://schemas.openxmlformats.org/drawingml/2006/main">
      <a2:tcTxStyle xmlns:a2="http://schemas.openxmlformats.org/drawingml/2006/main" b="o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lt1"/>
      </a2:tcTxStyle>
      <a2:tcStyle xmlns:a2="http://schemas.openxmlformats.org/drawingml/2006/main">
        <a3:fill xmlns:a3="http://schemas.openxmlformats.org/drawingml/2006/main">
          <a4:solidFill xmlns:a4="http://schemas.openxmlformats.org/drawingml/2006/main">
            <a5:schemeClr xmlns:a5="http://schemas.openxmlformats.org/drawingml/2006/main" val="accent2"/>
          </a4:solidFill>
        </a3:fill>
      </a2:tcStyle>
    </a1:firstCol>
    <a1:lastRow xmlns:a1="http://schemas.openxmlformats.org/drawingml/2006/main">
      <a2:tcTxStyle xmlns:a2="http://schemas.openxmlformats.org/drawingml/2006/main" b="o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lt1"/>
      </a2:tcTxStyle>
      <a2:tcStyle xmlns:a2="http://schemas.openxmlformats.org/drawingml/2006/main">
        <a3:tcBdr xmlns:a3="http://schemas.openxmlformats.org/drawingml/2006/main">
          <a4:top xmlns:a4="http://schemas.openxmlformats.org/drawingml/2006/main">
            <a5:ln xmlns:a5="http://schemas.openxmlformats.org/drawingml/2006/main" w="38100" cmpd="sng">
              <solidFill xmlns="http://schemas.openxmlformats.org/drawingml/2006/main">
                <a6:schemeClr xmlns:a6="http://schemas.openxmlformats.org/drawingml/2006/main" val="lt1"/>
              </solidFill>
            </a5:ln>
          </a4:top>
        </a3:tcBdr>
        <a3:fill xmlns:a3="http://schemas.openxmlformats.org/drawingml/2006/main">
          <a4:solidFill xmlns:a4="http://schemas.openxmlformats.org/drawingml/2006/main">
            <a5:schemeClr xmlns:a5="http://schemas.openxmlformats.org/drawingml/2006/main" val="accent2"/>
          </a4:solidFill>
        </a3:fill>
      </a2:tcStyle>
    </a1:lastRow>
    <a1:firstRow xmlns:a1="http://schemas.openxmlformats.org/drawingml/2006/main">
      <a2:tcTxStyle xmlns:a2="http://schemas.openxmlformats.org/drawingml/2006/main" b="o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lt1"/>
      </a2:tcTxStyle>
      <a2:tcStyle xmlns:a2="http://schemas.openxmlformats.org/drawingml/2006/main">
        <a3:tcBdr xmlns:a3="http://schemas.openxmlformats.org/drawingml/2006/main">
          <a4:bottom xmlns:a4="http://schemas.openxmlformats.org/drawingml/2006/main">
            <a5:ln xmlns:a5="http://schemas.openxmlformats.org/drawingml/2006/main" w="38100" cmpd="sng">
              <solidFill xmlns="http://schemas.openxmlformats.org/drawingml/2006/main">
                <a6:schemeClr xmlns:a6="http://schemas.openxmlformats.org/drawingml/2006/main" val="lt1"/>
              </solidFill>
            </a5:ln>
          </a4:bottom>
        </a3:tcBdr>
        <a3:fill xmlns:a3="http://schemas.openxmlformats.org/drawingml/2006/main">
          <a4:solidFill xmlns:a4="http://schemas.openxmlformats.org/drawingml/2006/main">
            <a5:schemeClr xmlns:a5="http://schemas.openxmlformats.org/drawingml/2006/main" val="accent2"/>
          </a4:solidFill>
        </a3:fill>
      </a2:tcStyle>
    </a1:firstRow>
  </a:tblStyle>
  <a:tblStyle styleId="{F5AB1C69-6EDB-4FF4-983F-18BD219EF322}" styleName="Medium Style 2 - Accent 3">
    <a1:wholeTbl xmlns:a1="http://schemas.openxmlformats.org/drawingml/2006/main">
      <a2:tcTxStyle xmlns:a2="http://schemas.openxmlformats.org/drawingml/2006/mai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dk1"/>
      </a2:tcTxStyle>
      <a2:tcStyle xmlns:a2="http://schemas.openxmlformats.org/drawingml/2006/main">
        <a3:tcBdr xmlns:a3="http://schemas.openxmlformats.org/drawingml/2006/main">
          <a4:left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left>
          <a4:right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right>
          <a4:top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top>
          <a4:bottom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bottom>
          <a4:insideH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insideH>
          <a4:insideV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insideV>
        </a3:tcBdr>
        <a3:fill xmlns:a3="http://schemas.openxmlformats.org/drawingml/2006/main">
          <a4:solidFill xmlns:a4="http://schemas.openxmlformats.org/drawingml/2006/main">
            <a5:schemeClr xmlns:a5="http://schemas.openxmlformats.org/drawingml/2006/main" val="accent3">
              <a6:tint xmlns:a6="http://schemas.openxmlformats.org/drawingml/2006/main" val="20000"/>
            </a5:schemeClr>
          </a4:solidFill>
        </a3:fill>
      </a2:tcStyle>
    </a1:wholeTbl>
    <a1:band1H xmlns:a1="http://schemas.openxmlformats.org/drawingml/2006/main">
      <a2:tcStyle xmlns:a2="http://schemas.openxmlformats.org/drawingml/2006/main">
        <a3:fill xmlns:a3="http://schemas.openxmlformats.org/drawingml/2006/main">
          <a4:solidFill xmlns:a4="http://schemas.openxmlformats.org/drawingml/2006/main">
            <a5:schemeClr xmlns:a5="http://schemas.openxmlformats.org/drawingml/2006/main" val="accent3">
              <a6:tint xmlns:a6="http://schemas.openxmlformats.org/drawingml/2006/main" val="40000"/>
            </a5:schemeClr>
          </a4:solidFill>
        </a3:fill>
      </a2:tcStyle>
    </a1:band1H>
    <a1:band1V xmlns:a1="http://schemas.openxmlformats.org/drawingml/2006/main">
      <a2:tcStyle xmlns:a2="http://schemas.openxmlformats.org/drawingml/2006/main">
        <a3:fill xmlns:a3="http://schemas.openxmlformats.org/drawingml/2006/main">
          <a4:solidFill xmlns:a4="http://schemas.openxmlformats.org/drawingml/2006/main">
            <a5:schemeClr xmlns:a5="http://schemas.openxmlformats.org/drawingml/2006/main" val="accent3">
              <a6:tint xmlns:a6="http://schemas.openxmlformats.org/drawingml/2006/main" val="40000"/>
            </a5:schemeClr>
          </a4:solidFill>
        </a3:fill>
      </a2:tcStyle>
    </a1:band1V>
    <a1:lastCol xmlns:a1="http://schemas.openxmlformats.org/drawingml/2006/main">
      <a2:tcTxStyle xmlns:a2="http://schemas.openxmlformats.org/drawingml/2006/main" b="o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lt1"/>
      </a2:tcTxStyle>
      <a2:tcStyle xmlns:a2="http://schemas.openxmlformats.org/drawingml/2006/main">
        <a3:fill xmlns:a3="http://schemas.openxmlformats.org/drawingml/2006/main">
          <a4:solidFill xmlns:a4="http://schemas.openxmlformats.org/drawingml/2006/main">
            <a5:schemeClr xmlns:a5="http://schemas.openxmlformats.org/drawingml/2006/main" val="accent3"/>
          </a4:solidFill>
        </a3:fill>
      </a2:tcStyle>
    </a1:lastCol>
    <a1:firstCol xmlns:a1="http://schemas.openxmlformats.org/drawingml/2006/main">
      <a2:tcTxStyle xmlns:a2="http://schemas.openxmlformats.org/drawingml/2006/main" b="o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lt1"/>
      </a2:tcTxStyle>
      <a2:tcStyle xmlns:a2="http://schemas.openxmlformats.org/drawingml/2006/main">
        <a3:fill xmlns:a3="http://schemas.openxmlformats.org/drawingml/2006/main">
          <a4:solidFill xmlns:a4="http://schemas.openxmlformats.org/drawingml/2006/main">
            <a5:schemeClr xmlns:a5="http://schemas.openxmlformats.org/drawingml/2006/main" val="accent3"/>
          </a4:solidFill>
        </a3:fill>
      </a2:tcStyle>
    </a1:firstCol>
    <a1:lastRow xmlns:a1="http://schemas.openxmlformats.org/drawingml/2006/main">
      <a2:tcTxStyle xmlns:a2="http://schemas.openxmlformats.org/drawingml/2006/main" b="o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lt1"/>
      </a2:tcTxStyle>
      <a2:tcStyle xmlns:a2="http://schemas.openxmlformats.org/drawingml/2006/main">
        <a3:tcBdr xmlns:a3="http://schemas.openxmlformats.org/drawingml/2006/main">
          <a4:top xmlns:a4="http://schemas.openxmlformats.org/drawingml/2006/main">
            <a5:ln xmlns:a5="http://schemas.openxmlformats.org/drawingml/2006/main" w="38100" cmpd="sng">
              <solidFill xmlns="http://schemas.openxmlformats.org/drawingml/2006/main">
                <a6:schemeClr xmlns:a6="http://schemas.openxmlformats.org/drawingml/2006/main" val="lt1"/>
              </solidFill>
            </a5:ln>
          </a4:top>
        </a3:tcBdr>
        <a3:fill xmlns:a3="http://schemas.openxmlformats.org/drawingml/2006/main">
          <a4:solidFill xmlns:a4="http://schemas.openxmlformats.org/drawingml/2006/main">
            <a5:schemeClr xmlns:a5="http://schemas.openxmlformats.org/drawingml/2006/main" val="accent3"/>
          </a4:solidFill>
        </a3:fill>
      </a2:tcStyle>
    </a1:lastRow>
    <a1:firstRow xmlns:a1="http://schemas.openxmlformats.org/drawingml/2006/main">
      <a2:tcTxStyle xmlns:a2="http://schemas.openxmlformats.org/drawingml/2006/main" b="o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lt1"/>
      </a2:tcTxStyle>
      <a2:tcStyle xmlns:a2="http://schemas.openxmlformats.org/drawingml/2006/main">
        <a3:tcBdr xmlns:a3="http://schemas.openxmlformats.org/drawingml/2006/main">
          <a4:bottom xmlns:a4="http://schemas.openxmlformats.org/drawingml/2006/main">
            <a5:ln xmlns:a5="http://schemas.openxmlformats.org/drawingml/2006/main" w="38100" cmpd="sng">
              <solidFill xmlns="http://schemas.openxmlformats.org/drawingml/2006/main">
                <a6:schemeClr xmlns:a6="http://schemas.openxmlformats.org/drawingml/2006/main" val="lt1"/>
              </solidFill>
            </a5:ln>
          </a4:bottom>
        </a3:tcBdr>
        <a3:fill xmlns:a3="http://schemas.openxmlformats.org/drawingml/2006/main">
          <a4:solidFill xmlns:a4="http://schemas.openxmlformats.org/drawingml/2006/main">
            <a5:schemeClr xmlns:a5="http://schemas.openxmlformats.org/drawingml/2006/main" val="accent3"/>
          </a4:solidFill>
        </a3:fill>
      </a2:tcStyle>
    </a1:firstRow>
  </a:tblStyle>
  <a:tblStyle styleId="{00A15C55-8517-42AA-B614-E9B94910E393}" styleName="Medium Style 2 - Accent 4">
    <a1:wholeTbl xmlns:a1="http://schemas.openxmlformats.org/drawingml/2006/main">
      <a2:tcTxStyle xmlns:a2="http://schemas.openxmlformats.org/drawingml/2006/mai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dk1"/>
      </a2:tcTxStyle>
      <a2:tcStyle xmlns:a2="http://schemas.openxmlformats.org/drawingml/2006/main">
        <a3:tcBdr xmlns:a3="http://schemas.openxmlformats.org/drawingml/2006/main">
          <a4:left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left>
          <a4:right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right>
          <a4:top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top>
          <a4:bottom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bottom>
          <a4:insideH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insideH>
          <a4:insideV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lt1"/>
              </solidFill>
            </a5:ln>
          </a4:insideV>
        </a3:tcBdr>
        <a3:fill xmlns:a3="http://schemas.openxmlformats.org/drawingml/2006/main">
          <a4:solidFill xmlns:a4="http://schemas.openxmlformats.org/drawingml/2006/main">
            <a5:schemeClr xmlns:a5="http://schemas.openxmlformats.org/drawingml/2006/main" val="accent4">
              <a6:tint xmlns:a6="http://schemas.openxmlformats.org/drawingml/2006/main" val="20000"/>
            </a5:schemeClr>
          </a4:solidFill>
        </a3:fill>
      </a2:tcStyle>
    </a1:wholeTbl>
    <a1:band1H xmlns:a1="http://schemas.openxmlformats.org/drawingml/2006/main">
      <a2:tcStyle xmlns:a2="http://schemas.openxmlformats.org/drawingml/2006/main">
        <a3:fill xmlns:a3="http://schemas.openxmlformats.org/drawingml/2006/main">
          <a4:solidFill xmlns:a4="http://schemas.openxmlformats.org/drawingml/2006/main">
            <a5:schemeClr xmlns:a5="http://schemas.openxmlformats.org/drawingml/2006/main" val="accent4">
              <a6:tint xmlns:a6="http://schemas.openxmlformats.org/drawingml/2006/main" val="40000"/>
            </a5:schemeClr>
          </a4:solidFill>
        </a3:fill>
      </a2:tcStyle>
    </a1:band1H>
    <a1:band1V xmlns:a1="http://schemas.openxmlformats.org/drawingml/2006/main">
      <a2:tcStyle xmlns:a2="http://schemas.openxmlformats.org/drawingml/2006/main">
        <a3:fill xmlns:a3="http://schemas.openxmlformats.org/drawingml/2006/main">
          <a4:solidFill xmlns:a4="http://schemas.openxmlformats.org/drawingml/2006/main">
            <a5:schemeClr xmlns:a5="http://schemas.openxmlformats.org/drawingml/2006/main" val="accent4">
              <a6:tint xmlns:a6="http://schemas.openxmlformats.org/drawingml/2006/main" val="40000"/>
            </a5:schemeClr>
          </a4:solidFill>
        </a3:fill>
      </a2:tcStyle>
    </a1:band1V>
    <a1:lastCol xmlns:a1="http://schemas.openxmlformats.org/drawingml/2006/main">
      <a2:tcTxStyle xmlns:a2="http://schemas.openxmlformats.org/drawingml/2006/main" b="o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lt1"/>
      </a2:tcTxStyle>
      <a2:tcStyle xmlns:a2="http://schemas.openxmlformats.org/drawingml/2006/main">
        <a3:fill xmlns:a3="http://schemas.openxmlformats.org/drawingml/2006/main">
          <a4:solidFill xmlns:a4="http://schemas.openxmlformats.org/drawingml/2006/main">
            <a5:schemeClr xmlns:a5="http://schemas.openxmlformats.org/drawingml/2006/main" val="accent4"/>
          </a4:solidFill>
        </a3:fill>
      </a2:tcStyle>
    </a1:lastCol>
    <a1:firstCol xmlns:a1="http://schemas.openxmlformats.org/drawingml/2006/main">
      <a2:tcTxStyle xmlns:a2="http://schemas.openxmlformats.org/drawingml/2006/main" b="o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lt1"/>
      </a2:tcTxStyle>
      <a2:tcStyle xmlns:a2="http://schemas.openxmlformats.org/drawingml/2006/main">
        <a3:fill xmlns:a3="http://schemas.openxmlformats.org/drawingml/2006/main">
          <a4:solidFill xmlns:a4="http://schemas.openxmlformats.org/drawingml/2006/main">
            <a5:schemeClr xmlns:a5="http://schemas.openxmlformats.org/drawingml/2006/main" val="accent4"/>
          </a4:solidFill>
        </a3:fill>
      </a2:tcStyle>
    </a1:firstCol>
    <a1:lastRow xmlns:a1="http://schemas.openxmlformats.org/drawingml/2006/main">
      <a2:tcTxStyle xmlns:a2="http://schemas.openxmlformats.org/drawingml/2006/main" b="o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lt1"/>
      </a2:tcTxStyle>
      <a2:tcStyle xmlns:a2="http://schemas.openxmlformats.org/drawingml/2006/main">
        <a3:tcBdr xmlns:a3="http://schemas.openxmlformats.org/drawingml/2006/main">
          <a4:top xmlns:a4="http://schemas.openxmlformats.org/drawingml/2006/main">
            <a5:ln xmlns:a5="http://schemas.openxmlformats.org/drawingml/2006/main" w="38100" cmpd="sng">
              <solidFill xmlns="http://schemas.openxmlformats.org/drawingml/2006/main">
                <a6:schemeClr xmlns:a6="http://schemas.openxmlformats.org/drawingml/2006/main" val="lt1"/>
              </solidFill>
            </a5:ln>
          </a4:top>
        </a3:tcBdr>
        <a3:fill xmlns:a3="http://schemas.openxmlformats.org/drawingml/2006/main">
          <a4:solidFill xmlns:a4="http://schemas.openxmlformats.org/drawingml/2006/main">
            <a5:schemeClr xmlns:a5="http://schemas.openxmlformats.org/drawingml/2006/main" val="accent4"/>
          </a4:solidFill>
        </a3:fill>
      </a2:tcStyle>
    </a1:lastRow>
    <a1:firstRow xmlns:a1="http://schemas.openxmlformats.org/drawingml/2006/main">
      <a2:tcTxStyle xmlns:a2="http://schemas.openxmlformats.org/drawingml/2006/main" b="on">
        <a3:fontRef xmlns:a3="http://schemas.openxmlformats.org/drawingml/2006/main" idx="minor">
          <a4:prstClr xmlns:a4="http://schemas.openxmlformats.org/drawingml/2006/main" val="black"/>
        </a3:fontRef>
        <a3:schemeClr xmlns:a3="http://schemas.openxmlformats.org/drawingml/2006/main" val="lt1"/>
      </a2:tcTxStyle>
      <a2:tcStyle xmlns:a2="http://schemas.openxmlformats.org/drawingml/2006/main">
        <a3:tcBdr xmlns:a3="http://schemas.openxmlformats.org/drawingml/2006/main">
          <a4:bottom xmlns:a4="http://schemas.openxmlformats.org/drawingml/2006/main">
            <a5:ln xmlns:a5="http://schemas.openxmlformats.org/drawingml/2006/main" w="38100" cmpd="sng">
              <solidFill xmlns="http://schemas.openxmlformats.org/drawingml/2006/main">
                <a6:schemeClr xmlns:a6="http://schemas.openxmlformats.org/drawingml/2006/main" val="lt1"/>
              </solidFill>
            </a5:ln>
          </a4:bottom>
        </a3:tcBdr>
        <a3:fill xmlns:a3="http://schemas.openxmlformats.org/drawingml/2006/main">
          <a4:solidFill xmlns:a4="http://schemas.openxmlformats.org/drawingml/2006/main">
            <a5:schemeClr xmlns:a5="http://schemas.openxmlformats.org/drawingml/2006/main" val="accent4"/>
          </a4:solidFill>
        </a3:fill>
      </a2:tcStyle>
    </a1:firstRow>
  </a:tblStyle>
  <a:tblStyle styleId="{22838BEF-8BB2-4498-84A7-C5851F593DF1}" styleName="Medium Style 4 - Accent 5">
    <a1:wholeTbl xmlns:a1="http://schemas.openxmlformats.org/drawingml/2006/main">
      <a2:tcTxStyle xmlns:a2="http://schemas.openxmlformats.org/drawingml/2006/main">
        <a3:fontRef xmlns:a3="http://schemas.openxmlformats.org/drawingml/2006/main" idx="minor">
          <a4:scrgbClr xmlns:a4="http://schemas.openxmlformats.org/drawingml/2006/main" r="0" g="0" b="0"/>
        </a3:fontRef>
        <a3:schemeClr xmlns:a3="http://schemas.openxmlformats.org/drawingml/2006/main" val="dk1"/>
      </a2:tcTxStyle>
      <a2:tcStyle xmlns:a2="http://schemas.openxmlformats.org/drawingml/2006/main">
        <a3:tcBdr xmlns:a3="http://schemas.openxmlformats.org/drawingml/2006/main">
          <a4:left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accent5"/>
              </solidFill>
            </a5:ln>
          </a4:left>
          <a4:right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accent5"/>
              </solidFill>
            </a5:ln>
          </a4:right>
          <a4:top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accent5"/>
              </solidFill>
            </a5:ln>
          </a4:top>
          <a4:bottom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accent5"/>
              </solidFill>
            </a5:ln>
          </a4:bottom>
          <a4:insideH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accent5"/>
              </solidFill>
            </a5:ln>
          </a4:insideH>
          <a4:insideV xmlns:a4="http://schemas.openxmlformats.org/drawingml/2006/main">
            <a5:ln xmlns:a5="http://schemas.openxmlformats.org/drawingml/2006/main" w="12700" cmpd="sng">
              <solidFill xmlns="http://schemas.openxmlformats.org/drawingml/2006/main">
                <a6:schemeClr xmlns:a6="http://schemas.openxmlformats.org/drawingml/2006/main" val="accent5"/>
              </solidFill>
            </a5:ln>
          </a4:insideV>
        </a3:tcBdr>
        <a3:fill xmlns:a3="http://schemas.openxmlformats.org/drawingml/2006/main">
          <a4:solidFill xmlns:a4="http://schemas.openxmlformats.org/drawingml/2006/main">
            <a5:schemeClr xmlns:a5="http://schemas.openxmlformats.org/drawingml/2006/main" val="accent5">
              <a6:tint xmlns:a6="http://schemas.openxmlformats.org/drawingml/2006/main" val="20000"/>
            </a5:schemeClr>
          </a4:solidFill>
        </a3:fill>
      </a2:tcStyle>
    </a1:wholeTbl>
    <a1:band1H xmlns:a1="http://schemas.openxmlformats.org/drawingml/2006/main">
      <a2:tcStyle xmlns:a2="http://schemas.openxmlformats.org/drawingml/2006/main">
        <a3:fill xmlns:a3="http://schemas.openxmlformats.org/drawingml/2006/main">
          <a4:solidFill xmlns:a4="http://schemas.openxmlformats.org/drawingml/2006/main">
            <a5:schemeClr xmlns:a5="http://schemas.openxmlformats.org/drawingml/2006/main" val="accent5">
              <a6:tint xmlns:a6="http://schemas.openxmlformats.org/drawingml/2006/main" val="40000"/>
            </a5:schemeClr>
          </a4:solidFill>
        </a3:fill>
      </a2:tcStyle>
    </a1:band1H>
    <a1:band1V xmlns:a1="http://schemas.openxmlformats.org/drawingml/2006/main">
      <a2:tcStyle xmlns:a2="http://schemas.openxmlformats.org/drawingml/2006/main">
        <a3:fill xmlns:a3="http://schemas.openxmlformats.org/drawingml/2006/main">
          <a4:solidFill xmlns:a4="http://schemas.openxmlformats.org/drawingml/2006/main">
            <a5:schemeClr xmlns:a5="http://schemas.openxmlformats.org/drawingml/2006/main" val="accent5">
              <a6:tint xmlns:a6="http://schemas.openxmlformats.org/drawingml/2006/main" val="40000"/>
            </a5:schemeClr>
          </a4:solidFill>
        </a3:fill>
      </a2:tcStyle>
    </a1:band1V>
    <a1:lastCol xmlns:a1="http://schemas.openxmlformats.org/drawingml/2006/main">
      <a2:tcTxStyle xmlns:a2="http://schemas.openxmlformats.org/drawingml/2006/main" b="on"/>
    </a1:lastCol>
    <a1:firstCol xmlns:a1="http://schemas.openxmlformats.org/drawingml/2006/main">
      <a2:tcTxStyle xmlns:a2="http://schemas.openxmlformats.org/drawingml/2006/main" b="on"/>
    </a1:firstCol>
    <a1:lastRow xmlns:a1="http://schemas.openxmlformats.org/drawingml/2006/main">
      <a2:tcTxStyle xmlns:a2="http://schemas.openxmlformats.org/drawingml/2006/main" b="on"/>
      <a2:tcStyle xmlns:a2="http://schemas.openxmlformats.org/drawingml/2006/main">
        <a3:tcBdr xmlns:a3="http://schemas.openxmlformats.org/drawingml/2006/main">
          <a4:top xmlns:a4="http://schemas.openxmlformats.org/drawingml/2006/main">
            <a5:ln xmlns:a5="http://schemas.openxmlformats.org/drawingml/2006/main" w="25400" cmpd="sng">
              <solidFill xmlns="http://schemas.openxmlformats.org/drawingml/2006/main">
                <a6:schemeClr xmlns:a6="http://schemas.openxmlformats.org/drawingml/2006/main" val="accent5"/>
              </solidFill>
            </a5:ln>
          </a4:top>
        </a3:tcBdr>
        <a3:fill xmlns:a3="http://schemas.openxmlformats.org/drawingml/2006/main">
          <a4:solidFill xmlns:a4="http://schemas.openxmlformats.org/drawingml/2006/main">
            <a5:schemeClr xmlns:a5="http://schemas.openxmlformats.org/drawingml/2006/main" val="accent5">
              <a6:tint xmlns:a6="http://schemas.openxmlformats.org/drawingml/2006/main" val="20000"/>
            </a5:schemeClr>
          </a4:solidFill>
        </a3:fill>
      </a2:tcStyle>
    </a1:lastRow>
    <a1:firstRow xmlns:a1="http://schemas.openxmlformats.org/drawingml/2006/main">
      <a2:tcTxStyle xmlns:a2="http://schemas.openxmlformats.org/drawingml/2006/main" b="on"/>
      <a2:tcStyle xmlns:a2="http://schemas.openxmlformats.org/drawingml/2006/main">
        <a3:fill xmlns:a3="http://schemas.openxmlformats.org/drawingml/2006/main">
          <a4:solidFill xmlns:a4="http://schemas.openxmlformats.org/drawingml/2006/main">
            <a5:schemeClr xmlns:a5="http://schemas.openxmlformats.org/drawingml/2006/main" val="accent5">
              <a6:tint xmlns:a6="http://schemas.openxmlformats.org/drawingml/2006/main" val="20000"/>
            </a5:schemeClr>
          </a4:solidFill>
        </a3:fill>
      </a2:tcStyle>
    </a1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13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fast"/>
  <p:timing>
    <p:tnLst>
      <p:par>
        <p:cTn id="1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280506"/>
              </p:ext>
            </p:extLst>
          </p:nvPr>
        </p:nvGraphicFramePr>
        <p:xfrm>
          <a:off x="899592" y="1772816"/>
          <a:ext cx="7416825" cy="374441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483365"/>
                <a:gridCol w="1483365"/>
                <a:gridCol w="1483365"/>
                <a:gridCol w="1483365"/>
                <a:gridCol w="1483365"/>
              </a:tblGrid>
              <a:tr h="624069"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b="1" u="none" strike="noStrike" dirty="1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Name</a:t>
                      </a:r>
                      <a:endParaRPr lang="en-US" sz="1600" b="1" i="0" u="none" strike="noStrike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b="1" u="none" strike="noStrike" dirty="1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Capital</a:t>
                      </a:r>
                      <a:endParaRPr lang="en-US" sz="1600" b="1" i="0" u="none" strike="noStrike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b="1" u="none" strike="noStrike" dirty="1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Continent</a:t>
                      </a:r>
                      <a:endParaRPr lang="en-US" sz="1600" b="1" i="0" u="none" strike="noStrike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b="1" u="none" strike="noStrike" dirty="1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Area</a:t>
                      </a:r>
                      <a:endParaRPr lang="en-US" sz="1600" b="1" i="0" u="none" strike="noStrike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b="1" u="none" strike="noStrike" dirty="1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Population</a:t>
                      </a:r>
                      <a:endParaRPr lang="en-US" sz="1600" b="1" i="0" u="none" strike="noStrike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Argentina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Buenos Aires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2777815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32300003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Bolivia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La Paz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1098575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7300000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Brazil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Brasilia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8511196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150400000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Canada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Ottawa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North America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9976147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26500000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Chile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Santiago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756943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13200000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43808" y="908720"/>
            <a:ext cx="3384376" cy="646331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1" smtClean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</a:rPr>
              <a:t>Country List </a:t>
            </a:r>
            <a:endParaRPr lang="en-US" sz="3600" b="1">
              <a:solidFill>
                <a:schemeClr val="accent1">
                  <a:lumMod val="75000"/>
                </a:schemeClr>
              </a:solidFill>
              <a:latin typeface="Myriad Pro" pitchFamily="34" charset="0"/>
            </a:endParaRPr>
          </a:p>
        </p:txBody>
      </p:sp>
      <p:sp>
        <p:nvSpPr>
          <p:cNvPr id="7" name="New shape"/>
          <p:cNvSpPr>
            <a:spLocks noSelect="1" noMove="1" noResize="1" noTextEdit="1"/>
          </p:cNvSpPr>
          <p:nvPr/>
        </p:nvSpPr>
        <p:spPr>
          <a:xfrm>
            <a:off x="127000" y="254000"/>
            <a:ext cx="6985000" cy="254000"/>
          </a:xfrm>
          <a:prstGeom prst="rect"/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1">
                <a:solidFill>
                  <a:srgbClr val="FF0000"/>
                </a:solidFill>
              </a:rPr>
              <a:t>Evaluation Warning : The document was created with  Spire.Presentation for Java</a:t>
            </a:r>
          </a:p>
        </p:txBody>
      </p:sp>
    </p:spTree>
    <p:extLst>
      <p:ext uri="{BB962C8B-B14F-4D97-AF65-F5344CB8AC3E}">
        <p14:creationId xmlns:p14="http://schemas.microsoft.com/office/powerpoint/2010/main" val="3226617271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>
</file>

<file path=ppt/tags/tag1.xml><?xml version="1.0" encoding="utf-8"?>
<p:tagLst xmlns:p="http://schemas.openxmlformats.org/presentationml/2006/main">
  <p1:tag xmlns:p1="http://schemas.openxmlformats.org/presentationml/2006/main" name="AS_NET" val="Microsoft Windows NT 10.0"/>
  <p1:tag xmlns:p1="http://schemas.openxmlformats.org/presentationml/2006/main" name="AS_OS" val="Microsoft Windows NT 10.0"/>
  <p1:tag xmlns:p1="http://schemas.openxmlformats.org/presentationml/2006/main" name="AS_RELEASE_DATE" val="2013.12.17"/>
  <p1:tag xmlns:p1="http://schemas.openxmlformats.org/presentationml/2006/main" name="AS_TITLE" val="Spire.Presentation for .NET "/>
  <p1:tag xmlns:p1="http://schemas.openxmlformats.org/presentationml/2006/main" name="AS_VERSION" val="2.1.0.0"/>
</p:tagLst>
</file>

<file path=ppt/theme/theme1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Orya" typeface="Kalinga"/>
        <a4:font xmlns:a4="http://schemas.openxmlformats.org/drawingml/2006/main" script="Mlym" typeface="Kartika"/>
        <a4:font xmlns:a4="http://schemas.openxmlformats.org/drawingml/2006/main" script="Deva" typeface="Mangal"/>
        <a4:font xmlns:a4="http://schemas.openxmlformats.org/drawingml/2006/main" script="Mong" typeface="Mongolian Baiti"/>
        <a4:font xmlns:a4="http://schemas.openxmlformats.org/drawingml/2006/main" script="Guru" typeface="Raavi"/>
        <a4:font xmlns:a4="http://schemas.openxmlformats.org/drawingml/2006/main" script="Gujr" typeface="Shruti"/>
        <a4:font xmlns:a4="http://schemas.openxmlformats.org/drawingml/2006/main" script="Hant" typeface="新細明體"/>
        <a4:font xmlns:a4="http://schemas.openxmlformats.org/drawingml/2006/main" script="Khmr" typeface="MoolBoran"/>
        <a4:font xmlns:a4="http://schemas.openxmlformats.org/drawingml/2006/main" script="Laoo" typeface="DokChampa"/>
        <a4:font xmlns:a4="http://schemas.openxmlformats.org/drawingml/2006/main" script="Cher" typeface="Plantagenet Cherokee"/>
        <a4:font xmlns:a4="http://schemas.openxmlformats.org/drawingml/2006/main" script="Tibt" typeface="Microsoft Himalaya"/>
        <a4:font xmlns:a4="http://schemas.openxmlformats.org/drawingml/2006/main" script="Viet" typeface="Times New Roman"/>
        <a4:font xmlns:a4="http://schemas.openxmlformats.org/drawingml/2006/main" script="Hebr" typeface="Times New Roman"/>
        <a4:font xmlns:a4="http://schemas.openxmlformats.org/drawingml/2006/main" script="Uigh" typeface="Microsoft Uighur"/>
        <a4:font xmlns:a4="http://schemas.openxmlformats.org/drawingml/2006/main" script="Ethi" typeface="Nyal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Arab" typeface="Times New Roman"/>
        <a4:font xmlns:a4="http://schemas.openxmlformats.org/drawingml/2006/main" script="Hans" typeface="宋体"/>
        <a4:font xmlns:a4="http://schemas.openxmlformats.org/drawingml/2006/main" script="Syrc" typeface="Estrangelo Edessa"/>
        <a4:font xmlns:a4="http://schemas.openxmlformats.org/drawingml/2006/main" script="Hang" typeface="맑은 고딕"/>
        <a4:font xmlns:a4="http://schemas.openxmlformats.org/drawingml/2006/main" script="Jpan" typeface="ＭＳ Ｐゴシック"/>
        <a4:font xmlns:a4="http://schemas.openxmlformats.org/drawingml/2006/main" script="Geor" typeface="Sylfaen"/>
        <a4:font xmlns:a4="http://schemas.openxmlformats.org/drawingml/2006/main" script="Thai" typeface="Angsana New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Sinh" typeface="Iskoola Pota"/>
        <a4:font xmlns:a4="http://schemas.openxmlformats.org/drawingml/2006/main" script="Beng" typeface="Vrinda"/>
        <a4:font xmlns:a4="http://schemas.openxmlformats.org/drawingml/2006/main" script="Taml" typeface="Latha"/>
        <a4:font xmlns:a4="http://schemas.openxmlformats.org/drawingml/2006/main" script="Knda" typeface="Tunga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Orya" typeface="Kalinga"/>
        <a4:font xmlns:a4="http://schemas.openxmlformats.org/drawingml/2006/main" script="Mlym" typeface="Kartika"/>
        <a4:font xmlns:a4="http://schemas.openxmlformats.org/drawingml/2006/main" script="Deva" typeface="Mangal"/>
        <a4:font xmlns:a4="http://schemas.openxmlformats.org/drawingml/2006/main" script="Mong" typeface="Mongolian Baiti"/>
        <a4:font xmlns:a4="http://schemas.openxmlformats.org/drawingml/2006/main" script="Guru" typeface="Raavi"/>
        <a4:font xmlns:a4="http://schemas.openxmlformats.org/drawingml/2006/main" script="Gujr" typeface="Shruti"/>
        <a4:font xmlns:a4="http://schemas.openxmlformats.org/drawingml/2006/main" script="Hant" typeface="新細明體"/>
        <a4:font xmlns:a4="http://schemas.openxmlformats.org/drawingml/2006/main" script="Khmr" typeface="DaunPenh"/>
        <a4:font xmlns:a4="http://schemas.openxmlformats.org/drawingml/2006/main" script="Laoo" typeface="DokChampa"/>
        <a4:font xmlns:a4="http://schemas.openxmlformats.org/drawingml/2006/main" script="Cher" typeface="Plantagenet Cherokee"/>
        <a4:font xmlns:a4="http://schemas.openxmlformats.org/drawingml/2006/main" script="Tibt" typeface="Microsoft Himalaya"/>
        <a4:font xmlns:a4="http://schemas.openxmlformats.org/drawingml/2006/main" script="Viet" typeface="Arial"/>
        <a4:font xmlns:a4="http://schemas.openxmlformats.org/drawingml/2006/main" script="Hebr" typeface="Arial"/>
        <a4:font xmlns:a4="http://schemas.openxmlformats.org/drawingml/2006/main" script="Uigh" typeface="Microsoft Uighur"/>
        <a4:font xmlns:a4="http://schemas.openxmlformats.org/drawingml/2006/main" script="Ethi" typeface="Nyal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Arab" typeface="Arial"/>
        <a4:font xmlns:a4="http://schemas.openxmlformats.org/drawingml/2006/main" script="Hans" typeface="宋体"/>
        <a4:font xmlns:a4="http://schemas.openxmlformats.org/drawingml/2006/main" script="Syrc" typeface="Estrangelo Edessa"/>
        <a4:font xmlns:a4="http://schemas.openxmlformats.org/drawingml/2006/main" script="Hang" typeface="맑은 고딕"/>
        <a4:font xmlns:a4="http://schemas.openxmlformats.org/drawingml/2006/main" script="Jpan" typeface="ＭＳ Ｐゴシック"/>
        <a4:font xmlns:a4="http://schemas.openxmlformats.org/drawingml/2006/main" script="Geor" typeface="Sylfaen"/>
        <a4:font xmlns:a4="http://schemas.openxmlformats.org/drawingml/2006/main" script="Thai" typeface="Cordia New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Sinh" typeface="Iskoola Pota"/>
        <a4:font xmlns:a4="http://schemas.openxmlformats.org/drawingml/2006/main" script="Beng" typeface="Vrinda"/>
        <a4:font xmlns:a4="http://schemas.openxmlformats.org/drawingml/2006/main" script="Taml" typeface="Latha"/>
        <a4:font xmlns:a4="http://schemas.openxmlformats.org/drawingml/2006/main" script="Knda" typeface="Tunga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>
            <a6:fillToRect xmlns:a6="http://schemas.openxmlformats.org/drawingml/2006/main"/>
          </a5:path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Application>Microsoft Office PowerPoint</Application>
  <PresentationFormat>On-screen Show (4:3)</PresentationFormat>
  <Slides>1</Slide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dreamsummit</cp:lastModifiedBy>
  <cp:revision>22</cp:revision>
  <dcterms:created xsi:type="dcterms:W3CDTF">2014-06-18T10:05:14.0000000Z</dcterms:created>
  <dcterms:modified xsi:type="dcterms:W3CDTF">2021-12-02T07:30:23.0300000Z</dcterms:modified>
</cp:coreProperties>
</file>