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Generated by Spire.Presentation for .NET -->
<p:presentation xmlns:a="http://schemas.openxmlformats.org/drawingml/2006/main" xmlns:r="http://schemas.openxmlformats.org/officeDocument/2006/relationships" xmlns:p="http://schemas.openxmlformats.org/presentationml/2006/main" saveSubsetFonts="1">
  <p:sldMasterIdLst>
    <p:sldMasterId r:id="rId1" id="2147483648"/>
  </p:sldMasterIdLst>
  <p:sldIdLst>
    <p:sldId r:id="rId2" id="256"/>
  </p:sldIdLst>
  <p:sldSz cx="9144000" cy="6858000" type="screen4x3"/>
  <p:notesSz cx="6858000" cy="9144000"/>
  <p:custDataLst>
    <p:tags r:id="rId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slide" Target="slides/slide1.xml" /><Relationship Id="rId3" Type="http://schemas.openxmlformats.org/officeDocument/2006/relationships/presProps" Target="presProps.xml" /><Relationship Id="rId4" Type="http://schemas.openxmlformats.org/officeDocument/2006/relationships/viewProps" Target="viewProps.xml" /><Relationship Id="rId5" Type="http://schemas.openxmlformats.org/officeDocument/2006/relationships/theme" Target="theme/theme1.xml" /><Relationship Id="rId6" Type="http://schemas.openxmlformats.org/officeDocument/2006/relationships/tableStyles" Target="tableStyles.xml" /><Relationship Id="rId7" Type="http://schemas.openxmlformats.org/officeDocument/2006/relationships/tags" Target="tags/tag1.xml"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dirty="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1"/>
              <a:t>单击此处编辑母版副标题样式</a:t>
            </a:r>
          </a:p>
        </p:txBody>
      </p:sp>
      <p:sp>
        <p:nvSpPr>
          <p:cNvPr id="4" name="日期占位符 3"/>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dirty="1"/>
              <a:t>单击此处编辑母版文本样式</a:t>
            </a:r>
          </a:p>
          <a:p>
            <a:pPr lvl="1"/>
            <a:r>
              <a:rPr lang="zh-CN" altLang="en-US" dirty="1"/>
              <a:t>第二级</a:t>
            </a:r>
          </a:p>
          <a:p>
            <a:pPr lvl="2"/>
            <a:r>
              <a:rPr lang="zh-CN" altLang="en-US" dirty="1"/>
              <a:t>第三级</a:t>
            </a:r>
          </a:p>
          <a:p>
            <a:pPr lvl="3"/>
            <a:r>
              <a:rPr lang="zh-CN" altLang="en-US" dirty="1"/>
              <a:t>第四级</a:t>
            </a:r>
          </a:p>
          <a:p>
            <a:pPr lvl="4"/>
            <a:r>
              <a:rPr lang="zh-CN" altLang="en-US" dirty="1"/>
              <a:t>第五级</a:t>
            </a:r>
          </a:p>
        </p:txBody>
      </p:sp>
      <p:sp>
        <p:nvSpPr>
          <p:cNvPr id="4" name="日期占位符 3"/>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dirty="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dirty="1"/>
              <a:t>单击此处编辑母版文本样式</a:t>
            </a:r>
          </a:p>
          <a:p>
            <a:pPr lvl="1"/>
            <a:r>
              <a:rPr lang="zh-CN" altLang="en-US" dirty="1"/>
              <a:t>第二级</a:t>
            </a:r>
          </a:p>
          <a:p>
            <a:pPr lvl="2"/>
            <a:r>
              <a:rPr lang="zh-CN" altLang="en-US" dirty="1"/>
              <a:t>第三级</a:t>
            </a:r>
          </a:p>
          <a:p>
            <a:pPr lvl="3"/>
            <a:r>
              <a:rPr lang="zh-CN" altLang="en-US" dirty="1"/>
              <a:t>第四级</a:t>
            </a:r>
          </a:p>
          <a:p>
            <a:pPr lvl="4"/>
            <a:r>
              <a:rPr lang="zh-CN" altLang="en-US" dirty="1"/>
              <a:t>第五级</a:t>
            </a:r>
          </a:p>
        </p:txBody>
      </p:sp>
      <p:sp>
        <p:nvSpPr>
          <p:cNvPr id="4" name="日期占位符 3"/>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1"/>
              <a:t>单击此处编辑母版标题样式</a:t>
            </a:r>
          </a:p>
        </p:txBody>
      </p:sp>
      <p:sp>
        <p:nvSpPr>
          <p:cNvPr id="3" name="内容占位符 2"/>
          <p:cNvSpPr>
            <a:spLocks noGrp="1"/>
          </p:cNvSpPr>
          <p:nvPr>
            <p:ph type="obj" idx="1"/>
          </p:nvPr>
        </p:nvSpPr>
        <p:spPr/>
        <p:txBody>
          <a:bodyPr/>
          <a:lstStyle/>
          <a:p>
            <a:pPr lvl="0"/>
            <a:r>
              <a:rPr lang="zh-CN" altLang="en-US" dirty="1"/>
              <a:t>单击此处编辑母版文本样式</a:t>
            </a:r>
          </a:p>
          <a:p>
            <a:pPr lvl="1"/>
            <a:r>
              <a:rPr lang="zh-CN" altLang="en-US" dirty="1"/>
              <a:t>第二级</a:t>
            </a:r>
          </a:p>
          <a:p>
            <a:pPr lvl="2"/>
            <a:r>
              <a:rPr lang="zh-CN" altLang="en-US" dirty="1"/>
              <a:t>第三级</a:t>
            </a:r>
          </a:p>
          <a:p>
            <a:pPr lvl="3"/>
            <a:r>
              <a:rPr lang="zh-CN" altLang="en-US" dirty="1"/>
              <a:t>第四级</a:t>
            </a:r>
          </a:p>
          <a:p>
            <a:pPr lvl="4"/>
            <a:r>
              <a:rPr lang="zh-CN" altLang="en-US" dirty="1"/>
              <a:t>第五级</a:t>
            </a:r>
          </a:p>
        </p:txBody>
      </p:sp>
      <p:sp>
        <p:nvSpPr>
          <p:cNvPr id="4" name="日期占位符 3"/>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1"/>
              <a:t>单击此处编辑母版文本样式</a:t>
            </a:r>
          </a:p>
        </p:txBody>
      </p:sp>
      <p:sp>
        <p:nvSpPr>
          <p:cNvPr id="4" name="日期占位符 3"/>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1"/>
              <a:t>单击此处编辑母版标题样式</a:t>
            </a:r>
          </a:p>
        </p:txBody>
      </p:sp>
      <p:sp>
        <p:nvSpPr>
          <p:cNvPr id="3" name="内容占位符 2"/>
          <p:cNvSpPr>
            <a:spLocks noGrp="1"/>
          </p:cNvSpPr>
          <p:nvPr>
            <p:ph type="obj"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1"/>
              <a:t>单击此处编辑母版文本样式</a:t>
            </a:r>
          </a:p>
          <a:p>
            <a:pPr lvl="1"/>
            <a:r>
              <a:rPr lang="zh-CN" altLang="en-US" dirty="1"/>
              <a:t>第二级</a:t>
            </a:r>
          </a:p>
          <a:p>
            <a:pPr lvl="2"/>
            <a:r>
              <a:rPr lang="zh-CN" altLang="en-US" dirty="1"/>
              <a:t>第三级</a:t>
            </a:r>
          </a:p>
          <a:p>
            <a:pPr lvl="3"/>
            <a:r>
              <a:rPr lang="zh-CN" altLang="en-US" dirty="1"/>
              <a:t>第四级</a:t>
            </a:r>
          </a:p>
          <a:p>
            <a:pPr lvl="4"/>
            <a:r>
              <a:rPr lang="zh-CN" altLang="en-US" dirty="1"/>
              <a:t>第五级</a:t>
            </a:r>
          </a:p>
        </p:txBody>
      </p:sp>
      <p:sp>
        <p:nvSpPr>
          <p:cNvPr id="4" name="内容占位符 3"/>
          <p:cNvSpPr>
            <a:spLocks noGrp="1"/>
          </p:cNvSpPr>
          <p:nvPr>
            <p:ph type="obj"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1"/>
              <a:t>单击此处编辑母版文本样式</a:t>
            </a:r>
          </a:p>
          <a:p>
            <a:pPr lvl="1"/>
            <a:r>
              <a:rPr lang="zh-CN" altLang="en-US" dirty="1"/>
              <a:t>第二级</a:t>
            </a:r>
          </a:p>
          <a:p>
            <a:pPr lvl="2"/>
            <a:r>
              <a:rPr lang="zh-CN" altLang="en-US" dirty="1"/>
              <a:t>第三级</a:t>
            </a:r>
          </a:p>
          <a:p>
            <a:pPr lvl="3"/>
            <a:r>
              <a:rPr lang="zh-CN" altLang="en-US" dirty="1"/>
              <a:t>第四级</a:t>
            </a:r>
          </a:p>
          <a:p>
            <a:pPr lvl="4"/>
            <a:r>
              <a:rPr lang="zh-CN" altLang="en-US" dirty="1"/>
              <a:t>第五级</a:t>
            </a:r>
          </a:p>
        </p:txBody>
      </p:sp>
      <p:sp>
        <p:nvSpPr>
          <p:cNvPr id="5" name="日期占位符 4"/>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dirty="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1"/>
              <a:t>单击此处编辑母版文本样式</a:t>
            </a:r>
          </a:p>
        </p:txBody>
      </p:sp>
      <p:sp>
        <p:nvSpPr>
          <p:cNvPr id="4" name="内容占位符 3"/>
          <p:cNvSpPr>
            <a:spLocks noGrp="1"/>
          </p:cNvSpPr>
          <p:nvPr>
            <p:ph type="obj"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1"/>
              <a:t>单击此处编辑母版文本样式</a:t>
            </a:r>
          </a:p>
          <a:p>
            <a:pPr lvl="1"/>
            <a:r>
              <a:rPr lang="zh-CN" altLang="en-US" dirty="1"/>
              <a:t>第二级</a:t>
            </a:r>
          </a:p>
          <a:p>
            <a:pPr lvl="2"/>
            <a:r>
              <a:rPr lang="zh-CN" altLang="en-US" dirty="1"/>
              <a:t>第三级</a:t>
            </a:r>
          </a:p>
          <a:p>
            <a:pPr lvl="3"/>
            <a:r>
              <a:rPr lang="zh-CN" altLang="en-US" dirty="1"/>
              <a:t>第四级</a:t>
            </a:r>
          </a:p>
          <a:p>
            <a:pPr lvl="4"/>
            <a:r>
              <a:rPr lang="zh-CN" altLang="en-US" dirty="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1"/>
              <a:t>单击此处编辑母版文本样式</a:t>
            </a:r>
          </a:p>
        </p:txBody>
      </p:sp>
      <p:sp>
        <p:nvSpPr>
          <p:cNvPr id="6" name="内容占位符 5"/>
          <p:cNvSpPr>
            <a:spLocks noGrp="1"/>
          </p:cNvSpPr>
          <p:nvPr>
            <p:ph type="obj"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1"/>
              <a:t>单击此处编辑母版文本样式</a:t>
            </a:r>
          </a:p>
          <a:p>
            <a:pPr lvl="1"/>
            <a:r>
              <a:rPr lang="zh-CN" altLang="en-US" dirty="1"/>
              <a:t>第二级</a:t>
            </a:r>
          </a:p>
          <a:p>
            <a:pPr lvl="2"/>
            <a:r>
              <a:rPr lang="zh-CN" altLang="en-US" dirty="1"/>
              <a:t>第三级</a:t>
            </a:r>
          </a:p>
          <a:p>
            <a:pPr lvl="3"/>
            <a:r>
              <a:rPr lang="zh-CN" altLang="en-US" dirty="1"/>
              <a:t>第四级</a:t>
            </a:r>
          </a:p>
          <a:p>
            <a:pPr lvl="4"/>
            <a:r>
              <a:rPr lang="zh-CN" altLang="en-US" dirty="1"/>
              <a:t>第五级</a:t>
            </a:r>
          </a:p>
        </p:txBody>
      </p:sp>
      <p:sp>
        <p:nvSpPr>
          <p:cNvPr id="7" name="日期占位符 6"/>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1"/>
              <a:t>单击此处编辑母版标题样式</a:t>
            </a:r>
          </a:p>
        </p:txBody>
      </p:sp>
      <p:sp>
        <p:nvSpPr>
          <p:cNvPr id="3" name="日期占位符 2"/>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dirty="1"/>
              <a:t>单击此处编辑母版标题样式</a:t>
            </a:r>
          </a:p>
        </p:txBody>
      </p:sp>
      <p:sp>
        <p:nvSpPr>
          <p:cNvPr id="3" name="内容占位符 2"/>
          <p:cNvSpPr>
            <a:spLocks noGrp="1"/>
          </p:cNvSpPr>
          <p:nvPr>
            <p:ph type="obj"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1"/>
              <a:t>单击此处编辑母版文本样式</a:t>
            </a:r>
          </a:p>
          <a:p>
            <a:pPr lvl="1"/>
            <a:r>
              <a:rPr lang="zh-CN" altLang="en-US" dirty="1"/>
              <a:t>第二级</a:t>
            </a:r>
          </a:p>
          <a:p>
            <a:pPr lvl="2"/>
            <a:r>
              <a:rPr lang="zh-CN" altLang="en-US" dirty="1"/>
              <a:t>第三级</a:t>
            </a:r>
          </a:p>
          <a:p>
            <a:pPr lvl="3"/>
            <a:r>
              <a:rPr lang="zh-CN" altLang="en-US" dirty="1"/>
              <a:t>第四级</a:t>
            </a:r>
          </a:p>
          <a:p>
            <a:pPr lvl="4"/>
            <a:r>
              <a:rPr lang="zh-CN" altLang="en-US" dirty="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1"/>
              <a:t>单击此处编辑母版文本样式</a:t>
            </a:r>
          </a:p>
        </p:txBody>
      </p:sp>
      <p:sp>
        <p:nvSpPr>
          <p:cNvPr id="5" name="日期占位符 4"/>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dirty="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1"/>
              <a:t>单击此处编辑母版文本样式</a:t>
            </a:r>
          </a:p>
        </p:txBody>
      </p:sp>
      <p:sp>
        <p:nvSpPr>
          <p:cNvPr id="5" name="日期占位符 4"/>
          <p:cNvSpPr>
            <a:spLocks noGrp="1"/>
          </p:cNvSpPr>
          <p:nvPr>
            <p:ph type="dt" sz="half" idx="10"/>
          </p:nvPr>
        </p:nvSpPr>
        <p:spPr/>
        <p:txBody>
          <a:bodyPr/>
          <a:lstStyle/>
          <a:p>
            <a:fld id="{69B79436-C2BC-467B-BBCD-2662C3019C32}" type="datetimeFigureOut">
              <a:rPr lang="zh-CN" altLang="en-US" smtClean="0"/>
              <a:t>2021/10/22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transition spd="fast"/>
  <p:timing>
    <p:tnLst>
      <p:par>
        <p:cTn id="1" restart="never" nodeType="tmRoot"/>
      </p:par>
    </p:tnLst>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13" Type="http://schemas.openxmlformats.org/officeDocument/2006/relationships/image" Target="../media/image1.png"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p:spPr>
        <p:txBody>
          <a:bodyPr vert="horz" lIns="91440" tIns="45720" rIns="91440" bIns="45720" rtlCol="0" anchor="ctr">
            <a:normAutofit/>
          </a:bodyPr>
          <a:lstStyle/>
          <a:p>
            <a:r>
              <a:rPr lang="zh-CN" altLang="en-US" dirty="1"/>
              <a:t>单击此处编辑母版标题样式</a:t>
            </a:r>
          </a:p>
        </p:txBody>
      </p:sp>
      <p:sp>
        <p:nvSpPr>
          <p:cNvPr id="3" name="文本占位符 2"/>
          <p:cNvSpPr>
            <a:spLocks noGrp="1"/>
          </p:cNvSpPr>
          <p:nvPr>
            <p:ph type="body" idx="1"/>
          </p:nvPr>
        </p:nvSpPr>
        <p:spPr>
          <a:xfrm>
            <a:off x="457200" y="1600200"/>
            <a:ext cx="8229600" cy="4525963"/>
          </a:xfrm>
          <a:prstGeom prst="rect"/>
        </p:spPr>
        <p:txBody>
          <a:bodyPr vert="horz" lIns="91440" tIns="45720" rIns="91440" bIns="45720" rtlCol="0">
            <a:normAutofit/>
          </a:bodyPr>
          <a:lstStyle/>
          <a:p>
            <a:pPr lvl="0"/>
            <a:r>
              <a:rPr lang="zh-CN" altLang="en-US" dirty="1"/>
              <a:t>单击此处编辑母版文本样式</a:t>
            </a:r>
          </a:p>
          <a:p>
            <a:pPr lvl="1"/>
            <a:r>
              <a:rPr lang="zh-CN" altLang="en-US" dirty="1"/>
              <a:t>第二级</a:t>
            </a:r>
          </a:p>
          <a:p>
            <a:pPr lvl="2"/>
            <a:r>
              <a:rPr lang="zh-CN" altLang="en-US" dirty="1"/>
              <a:t>第三级</a:t>
            </a:r>
          </a:p>
          <a:p>
            <a:pPr lvl="3"/>
            <a:r>
              <a:rPr lang="zh-CN" altLang="en-US" dirty="1"/>
              <a:t>第四级</a:t>
            </a:r>
          </a:p>
          <a:p>
            <a:pPr lvl="4"/>
            <a:r>
              <a:rPr lang="zh-CN" altLang="en-US" dirty="1"/>
              <a:t>第五级</a:t>
            </a:r>
          </a:p>
        </p:txBody>
      </p:sp>
      <p:sp>
        <p:nvSpPr>
          <p:cNvPr id="4" name="日期占位符 3"/>
          <p:cNvSpPr>
            <a:spLocks noGrp="1"/>
          </p:cNvSpPr>
          <p:nvPr>
            <p:ph type="dt" sz="half" idx="2"/>
          </p:nvPr>
        </p:nvSpPr>
        <p:spPr>
          <a:xfrm>
            <a:off x="457200" y="6356350"/>
            <a:ext cx="2133600" cy="365125"/>
          </a:xfrm>
          <a:prstGeom prst="rect"/>
        </p:spPr>
        <p:txBody>
          <a:bodyPr vert="horz" lIns="91440" tIns="45720" rIns="91440" bIns="45720" rtlCol="0" anchor="ctr"/>
          <a:lstStyle>
            <a:lvl1pPr algn="l">
              <a:defRPr sz="1200">
                <a:solidFill>
                  <a:schemeClr val="tx1">
                    <a:tint val="75000"/>
                  </a:schemeClr>
                </a:solidFill>
              </a:defRPr>
            </a:lvl1pPr>
          </a:lstStyle>
          <a:p>
            <a:fld id="{69B79436-C2BC-467B-BBCD-2662C3019C32}" type="datetimeFigureOut">
              <a:rPr lang="zh-CN" altLang="en-US" smtClean="0"/>
              <a:t>2021/10/22</a:t>
            </a:fld>
            <a:endParaRPr lang="zh-CN" altLang="en-US"/>
          </a:p>
        </p:txBody>
      </p:sp>
      <p:sp>
        <p:nvSpPr>
          <p:cNvPr id="5" name="页脚占位符 4"/>
          <p:cNvSpPr>
            <a:spLocks noGrp="1"/>
          </p:cNvSpPr>
          <p:nvPr>
            <p:ph type="ftr" sz="quarter" idx="3"/>
          </p:nvPr>
        </p:nvSpPr>
        <p:spPr>
          <a:xfrm>
            <a:off x="3124200" y="6356350"/>
            <a:ext cx="2895600" cy="365125"/>
          </a:xfrm>
          <a:prstGeom prst="rect"/>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p:spPr>
        <p:txBody>
          <a:bodyPr vert="horz" lIns="91440" tIns="45720" rIns="91440" bIns="45720" rtlCol="0" anchor="ctr"/>
          <a:lstStyle>
            <a:lvl1pPr algn="r">
              <a:defRPr sz="1200">
                <a:solidFill>
                  <a:schemeClr val="tx1">
                    <a:tint val="75000"/>
                  </a:schemeClr>
                </a:solidFill>
              </a:defRPr>
            </a:lvl1pPr>
          </a:lstStyle>
          <a:p>
            <a:fld id="{204D4239-E39B-4B0D-A04A-034BCC9015B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fast"/>
  <p:timing>
    <p:tnLst>
      <p:par>
        <p:cTn id="1"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3" Type="http://schemas.openxmlformats.org/officeDocument/2006/relationships/image" Target="../media/image2.jpeg"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r="-47000" b="-3000"/>
          </a:stretch>
        </a:blipFill>
        <a:effectLst/>
      </p:bgPr>
    </p:bg>
    <p:spTree>
      <p:nvGrpSpPr>
        <p:cNvPr id="1" name=""/>
        <p:cNvGrpSpPr/>
        <p:nvPr/>
      </p:nvGrpSpPr>
      <p:grpSpPr>
        <a:xfrm>
          <a:off x="0" y="0"/>
          <a:ext cx="0" cy="0"/>
          <a:chOff x="0" y="0"/>
          <a:chExt cx="0" cy="0"/>
        </a:xfrm>
      </p:grpSpPr>
      <p:sp>
        <p:nvSpPr>
          <p:cNvPr id="4" name="TextBox 3"/>
          <p:cNvSpPr txBox="1"/>
          <p:nvPr/>
        </p:nvSpPr>
        <p:spPr>
          <a:xfrm>
            <a:off x="683568" y="1412776"/>
            <a:ext cx="7704856" cy="3416320"/>
          </a:xfrm>
          <a:prstGeom prst="rect"/>
          <a:noFill/>
        </p:spPr>
        <p:txBody>
          <a:bodyPr wrap="square" rtlCol="0">
            <a:spAutoFit/>
          </a:bodyPr>
          <a:lstStyle/>
          <a:p>
            <a:r>
              <a:rPr lang="en-US" altLang="zh-CN" dirty="1">
                <a:latin typeface="Lucida Sans Unicode" panose="020b0602030504020204" pitchFamily="34" charset="0"/>
                <a:cs typeface="Lucida Sans Unicode" panose="020b0602030504020204" pitchFamily="34" charset="0"/>
              </a:rPr>
              <a:t>Spire.Presentation for .NET is a professional PowerPoint® compatible component that enables developers to create, read, write, modify, convert and Print PowerPoint documents from any .NET(C#, VB.NET, ASP.NET) platform. As an independent PowerPoint .NET component, Spire.Presentation for .NET doesn't need Microsoft PowerPoint installed on the machine.</a:t>
            </a:r>
          </a:p>
          <a:p>
            <a:endParaRPr lang="en-US" altLang="zh-CN">
              <a:latin typeface="Lucida Sans Unicode" panose="020b0602030504020204" pitchFamily="34" charset="0"/>
              <a:cs typeface="Lucida Sans Unicode" panose="020b0602030504020204" pitchFamily="34" charset="0"/>
            </a:endParaRPr>
          </a:p>
          <a:p>
            <a:r>
              <a:rPr lang="en-US" altLang="zh-CN" dirty="1">
                <a:latin typeface="Lucida Sans Unicode" panose="020b0602030504020204" pitchFamily="34" charset="0"/>
                <a:cs typeface="Lucida Sans Unicode" panose="020b0602030504020204" pitchFamily="34" charset="0"/>
              </a:rPr>
              <a:t>Spire.Presentation for .NET supports PPT, PPS, PPTX and PPSX presentation formats. It provides functions such as managing text, image, shapes, tables, animations, audio and video on slides. It also supports exporting presentation slides to EMF, JPG, TIFF, PDF, XPS, SVG, HTML format etc.</a:t>
            </a:r>
          </a:p>
        </p:txBody>
      </p:sp>
      <p:sp>
        <p:nvSpPr>
          <p:cNvPr id="5" name="New shape"/>
          <p:cNvSpPr>
            <a:spLocks noSelect="1" noMove="1" noResize="1" noTextEdit="1"/>
          </p:cNvSpPr>
          <p:nvPr/>
        </p:nvSpPr>
        <p:spPr>
          <a:xfrm>
            <a:off x="127000" y="254000"/>
            <a:ext cx="6985000" cy="254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sz="1600" dirty="1">
                <a:solidFill>
                  <a:srgbClr val="FF0000"/>
                </a:solidFill>
              </a:rPr>
              <a:t>Evaluation Warning : The document was created with  Spire.Presentation for Java</a:t>
            </a:r>
          </a:p>
        </p:txBody>
      </p:sp>
    </p:spTree>
  </p:cSld>
  <p:clrMapOvr>
    <a:masterClrMapping/>
  </p:clrMapOvr>
  <p:transition spd="fast"/>
  <p:timing>
    <p:tnLst>
      <p:par>
        <p:cTn id="1" restart="never" nodeType="tmRoot"/>
      </p:par>
    </p:tnLst>
  </p:timing>
</p:sld>
</file>

<file path=ppt/tags/tag1.xml><?xml version="1.0" encoding="utf-8"?>
<p:tagLst xmlns:p="http://schemas.openxmlformats.org/presentationml/2006/main">
  <p1:tag xmlns:p1="http://schemas.openxmlformats.org/presentationml/2006/main" name="AS_NET" val="Microsoft Windows NT 10.0"/>
  <p1:tag xmlns:p1="http://schemas.openxmlformats.org/presentationml/2006/main" name="AS_OS" val="Microsoft Windows NT 10.0"/>
  <p1:tag xmlns:p1="http://schemas.openxmlformats.org/presentationml/2006/main" name="AS_RELEASE_DATE" val="2013.12.17"/>
  <p1:tag xmlns:p1="http://schemas.openxmlformats.org/presentationml/2006/main" name="AS_TITLE" val="Spire.Presentation for .NET "/>
  <p1:tag xmlns:p1="http://schemas.openxmlformats.org/presentationml/2006/main" name="AS_VERSION" val="2.1.0.0"/>
</p:tagLst>
</file>

<file path=ppt/theme/theme1.xml><?xml version="1.0" encoding="utf-8"?>
<a:theme xmlns:a="http://schemas.openxmlformats.org/drawingml/2006/main" name="Office 主题">
  <a1:themeElements xmlns:a1="http://schemas.openxmlformats.org/drawingml/2006/main">
    <a2:clrScheme xmlns:a2="http://schemas.openxmlformats.org/drawingml/2006/main" name="Office">
      <a3:dk1 xmlns:a3="http://schemas.openxmlformats.org/drawingml/2006/main">
        <a4:sysClr xmlns:a4="http://schemas.openxmlformats.org/drawingml/2006/main" val="windowText" lastClr="000000"/>
      </a3:dk1>
      <a3:lt1 xmlns:a3="http://schemas.openxmlformats.org/drawingml/2006/main">
        <a4:sysClr xmlns:a4="http://schemas.openxmlformats.org/drawingml/2006/main" val="window" lastClr="FFFFFF"/>
      </a3:lt1>
      <a3:dk2 xmlns:a3="http://schemas.openxmlformats.org/drawingml/2006/main">
        <a4:srgbClr xmlns:a4="http://schemas.openxmlformats.org/drawingml/2006/main" val="1F497D"/>
      </a3:dk2>
      <a3:lt2 xmlns:a3="http://schemas.openxmlformats.org/drawingml/2006/main">
        <a4:srgbClr xmlns:a4="http://schemas.openxmlformats.org/drawingml/2006/main" val="EEECE1"/>
      </a3:lt2>
      <a3:accent1 xmlns:a3="http://schemas.openxmlformats.org/drawingml/2006/main">
        <a4:srgbClr xmlns:a4="http://schemas.openxmlformats.org/drawingml/2006/main" val="4F81BD"/>
      </a3:accent1>
      <a3:accent2 xmlns:a3="http://schemas.openxmlformats.org/drawingml/2006/main">
        <a4:srgbClr xmlns:a4="http://schemas.openxmlformats.org/drawingml/2006/main" val="C0504D"/>
      </a3:accent2>
      <a3:accent3 xmlns:a3="http://schemas.openxmlformats.org/drawingml/2006/main">
        <a4:srgbClr xmlns:a4="http://schemas.openxmlformats.org/drawingml/2006/main" val="9BBB59"/>
      </a3:accent3>
      <a3:accent4 xmlns:a3="http://schemas.openxmlformats.org/drawingml/2006/main">
        <a4:srgbClr xmlns:a4="http://schemas.openxmlformats.org/drawingml/2006/main" val="8064A2"/>
      </a3:accent4>
      <a3:accent5 xmlns:a3="http://schemas.openxmlformats.org/drawingml/2006/main">
        <a4:srgbClr xmlns:a4="http://schemas.openxmlformats.org/drawingml/2006/main" val="4BACC6"/>
      </a3:accent5>
      <a3:accent6 xmlns:a3="http://schemas.openxmlformats.org/drawingml/2006/main">
        <a4:srgbClr xmlns:a4="http://schemas.openxmlformats.org/drawingml/2006/main" val="F79646"/>
      </a3:accent6>
      <a3:hlink xmlns:a3="http://schemas.openxmlformats.org/drawingml/2006/main">
        <a4:srgbClr xmlns:a4="http://schemas.openxmlformats.org/drawingml/2006/main" val="0000FF"/>
      </a3:hlink>
      <a3:folHlink xmlns:a3="http://schemas.openxmlformats.org/drawingml/2006/main">
        <a4:srgbClr xmlns:a4="http://schemas.openxmlformats.org/drawingml/2006/main" val="800080"/>
      </a3:folHlink>
    </a2:clrScheme>
    <a2:fontScheme xmlns:a2="http://schemas.openxmlformats.org/drawingml/2006/main" name="Office">
      <a3:maj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Orya" typeface="Kalinga"/>
        <a4:font xmlns:a4="http://schemas.openxmlformats.org/drawingml/2006/main" script="Mlym" typeface="Kartika"/>
        <a4:font xmlns:a4="http://schemas.openxmlformats.org/drawingml/2006/main" script="Deva" typeface="Mangal"/>
        <a4:font xmlns:a4="http://schemas.openxmlformats.org/drawingml/2006/main" script="Mong" typeface="Mongolian Baiti"/>
        <a4:font xmlns:a4="http://schemas.openxmlformats.org/drawingml/2006/main" script="Ethi" typeface="Nyala"/>
        <a4:font xmlns:a4="http://schemas.openxmlformats.org/drawingml/2006/main" script="Sinh" typeface="Iskoola Pota"/>
        <a4:font xmlns:a4="http://schemas.openxmlformats.org/drawingml/2006/main" script="Taml" typeface="Latha"/>
        <a4:font xmlns:a4="http://schemas.openxmlformats.org/drawingml/2006/main" script="Tibt" typeface="Microsoft Himalaya"/>
        <a4:font xmlns:a4="http://schemas.openxmlformats.org/drawingml/2006/main" script="Gujr" typeface="Shruti"/>
        <a4:font xmlns:a4="http://schemas.openxmlformats.org/drawingml/2006/main" script="Hant" typeface="新細明體"/>
        <a4:font xmlns:a4="http://schemas.openxmlformats.org/drawingml/2006/main" script="Khmr" typeface="MoolBoran"/>
        <a4:font xmlns:a4="http://schemas.openxmlformats.org/drawingml/2006/main" script="Laoo" typeface="DokChampa"/>
        <a4:font xmlns:a4="http://schemas.openxmlformats.org/drawingml/2006/main" script="Cher" typeface="Plantagenet Cherokee"/>
        <a4:font xmlns:a4="http://schemas.openxmlformats.org/drawingml/2006/main" script="Hans" typeface="宋体"/>
        <a4:font xmlns:a4="http://schemas.openxmlformats.org/drawingml/2006/main" script="Hebr" typeface="Times New Roman"/>
        <a4:font xmlns:a4="http://schemas.openxmlformats.org/drawingml/2006/main" script="Uigh" typeface="Microsoft Uighur"/>
        <a4:font xmlns:a4="http://schemas.openxmlformats.org/drawingml/2006/main" script="Guru" typeface="Raavi"/>
        <a4:font xmlns:a4="http://schemas.openxmlformats.org/drawingml/2006/main" script="Cans" typeface="Euphemia"/>
        <a4:font xmlns:a4="http://schemas.openxmlformats.org/drawingml/2006/main" script="Jpan" typeface="ＭＳ Ｐゴシック"/>
        <a4:font xmlns:a4="http://schemas.openxmlformats.org/drawingml/2006/main" script="Arab" typeface="Times New Roman"/>
        <a4:font xmlns:a4="http://schemas.openxmlformats.org/drawingml/2006/main" script="Syrc" typeface="Estrangelo Edessa"/>
        <a4:font xmlns:a4="http://schemas.openxmlformats.org/drawingml/2006/main" script="Hang" typeface="맑은 고딕"/>
        <a4:font xmlns:a4="http://schemas.openxmlformats.org/drawingml/2006/main" script="Viet" typeface="Times New Roman"/>
        <a4:font xmlns:a4="http://schemas.openxmlformats.org/drawingml/2006/main" script="Thai" typeface="Angsana New"/>
        <a4:font xmlns:a4="http://schemas.openxmlformats.org/drawingml/2006/main" script="Yiii" typeface="Microsoft Yi Baiti"/>
        <a4:font xmlns:a4="http://schemas.openxmlformats.org/drawingml/2006/main" script="Thaa" typeface="MV Boli"/>
        <a4:font xmlns:a4="http://schemas.openxmlformats.org/drawingml/2006/main" script="Beng" typeface="Vrinda"/>
        <a4:font xmlns:a4="http://schemas.openxmlformats.org/drawingml/2006/main" script="Telu" typeface="Gautami"/>
        <a4:font xmlns:a4="http://schemas.openxmlformats.org/drawingml/2006/main" script="Knda" typeface="Tunga"/>
      </a3:majorFont>
      <a3:min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Orya" typeface="Kalinga"/>
        <a4:font xmlns:a4="http://schemas.openxmlformats.org/drawingml/2006/main" script="Mlym" typeface="Kartika"/>
        <a4:font xmlns:a4="http://schemas.openxmlformats.org/drawingml/2006/main" script="Deva" typeface="Mangal"/>
        <a4:font xmlns:a4="http://schemas.openxmlformats.org/drawingml/2006/main" script="Mong" typeface="Mongolian Baiti"/>
        <a4:font xmlns:a4="http://schemas.openxmlformats.org/drawingml/2006/main" script="Ethi" typeface="Nyala"/>
        <a4:font xmlns:a4="http://schemas.openxmlformats.org/drawingml/2006/main" script="Sinh" typeface="Iskoola Pota"/>
        <a4:font xmlns:a4="http://schemas.openxmlformats.org/drawingml/2006/main" script="Taml" typeface="Latha"/>
        <a4:font xmlns:a4="http://schemas.openxmlformats.org/drawingml/2006/main" script="Tibt" typeface="Microsoft Himalaya"/>
        <a4:font xmlns:a4="http://schemas.openxmlformats.org/drawingml/2006/main" script="Gujr" typeface="Shruti"/>
        <a4:font xmlns:a4="http://schemas.openxmlformats.org/drawingml/2006/main" script="Hant" typeface="新細明體"/>
        <a4:font xmlns:a4="http://schemas.openxmlformats.org/drawingml/2006/main" script="Khmr" typeface="DaunPenh"/>
        <a4:font xmlns:a4="http://schemas.openxmlformats.org/drawingml/2006/main" script="Laoo" typeface="DokChampa"/>
        <a4:font xmlns:a4="http://schemas.openxmlformats.org/drawingml/2006/main" script="Cher" typeface="Plantagenet Cherokee"/>
        <a4:font xmlns:a4="http://schemas.openxmlformats.org/drawingml/2006/main" script="Hans" typeface="宋体"/>
        <a4:font xmlns:a4="http://schemas.openxmlformats.org/drawingml/2006/main" script="Hebr" typeface="Arial"/>
        <a4:font xmlns:a4="http://schemas.openxmlformats.org/drawingml/2006/main" script="Uigh" typeface="Microsoft Uighur"/>
        <a4:font xmlns:a4="http://schemas.openxmlformats.org/drawingml/2006/main" script="Guru" typeface="Raavi"/>
        <a4:font xmlns:a4="http://schemas.openxmlformats.org/drawingml/2006/main" script="Cans" typeface="Euphemia"/>
        <a4:font xmlns:a4="http://schemas.openxmlformats.org/drawingml/2006/main" script="Jpan" typeface="ＭＳ Ｐゴシック"/>
        <a4:font xmlns:a4="http://schemas.openxmlformats.org/drawingml/2006/main" script="Arab" typeface="Arial"/>
        <a4:font xmlns:a4="http://schemas.openxmlformats.org/drawingml/2006/main" script="Syrc" typeface="Estrangelo Edessa"/>
        <a4:font xmlns:a4="http://schemas.openxmlformats.org/drawingml/2006/main" script="Hang" typeface="맑은 고딕"/>
        <a4:font xmlns:a4="http://schemas.openxmlformats.org/drawingml/2006/main" script="Viet" typeface="Arial"/>
        <a4:font xmlns:a4="http://schemas.openxmlformats.org/drawingml/2006/main" script="Thai" typeface="Cordia New"/>
        <a4:font xmlns:a4="http://schemas.openxmlformats.org/drawingml/2006/main" script="Yiii" typeface="Microsoft Yi Baiti"/>
        <a4:font xmlns:a4="http://schemas.openxmlformats.org/drawingml/2006/main" script="Thaa" typeface="MV Boli"/>
        <a4:font xmlns:a4="http://schemas.openxmlformats.org/drawingml/2006/main" script="Beng" typeface="Vrinda"/>
        <a4:font xmlns:a4="http://schemas.openxmlformats.org/drawingml/2006/main" script="Telu" typeface="Gautami"/>
        <a4:font xmlns:a4="http://schemas.openxmlformats.org/drawingml/2006/main" script="Knda" typeface="Tunga"/>
      </a3:minorFont>
    </a2:fontScheme>
    <a2:fmtScheme xmlns:a2="http://schemas.openxmlformats.org/drawingml/2006/main" name="Office">
      <a3: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50000"/>
                <a8:satMod xmlns:a8="http://schemas.openxmlformats.org/drawingml/2006/main" val="300000"/>
              </a7:schemeClr>
            </a6:gs>
            <a6:gs xmlns:a6="http://schemas.openxmlformats.org/drawingml/2006/main" pos="35000">
              <a7:schemeClr xmlns:a7="http://schemas.openxmlformats.org/drawingml/2006/main" val="phClr">
                <a8:tint xmlns:a8="http://schemas.openxmlformats.org/drawingml/2006/main" val="37000"/>
                <a8:satMod xmlns:a8="http://schemas.openxmlformats.org/drawingml/2006/main" val="300000"/>
              </a7:schemeClr>
            </a6:gs>
            <a6:gs xmlns:a6="http://schemas.openxmlformats.org/drawingml/2006/main" pos="100000">
              <a7:schemeClr xmlns:a7="http://schemas.openxmlformats.org/drawingml/2006/main" val="phClr">
                <a8:tint xmlns:a8="http://schemas.openxmlformats.org/drawingml/2006/main" val="15000"/>
                <a8:satMod xmlns:a8="http://schemas.openxmlformats.org/drawingml/2006/main" val="350000"/>
              </a7:schemeClr>
            </a6:gs>
          </a5:gsLst>
          <a5:lin xmlns:a5="http://schemas.openxmlformats.org/drawingml/2006/main" ang="16200000" scaled="1"/>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shade xmlns:a8="http://schemas.openxmlformats.org/drawingml/2006/main" val="51000"/>
                <a8:satMod xmlns:a8="http://schemas.openxmlformats.org/drawingml/2006/main" val="130000"/>
              </a7:schemeClr>
            </a6:gs>
            <a6:gs xmlns:a6="http://schemas.openxmlformats.org/drawingml/2006/main" pos="80000">
              <a7:schemeClr xmlns:a7="http://schemas.openxmlformats.org/drawingml/2006/main" val="phClr">
                <a8:shade xmlns:a8="http://schemas.openxmlformats.org/drawingml/2006/main" val="93000"/>
                <a8:satMod xmlns:a8="http://schemas.openxmlformats.org/drawingml/2006/main" val="130000"/>
              </a7:schemeClr>
            </a6:gs>
            <a6:gs xmlns:a6="http://schemas.openxmlformats.org/drawingml/2006/main" pos="100000">
              <a7:schemeClr xmlns:a7="http://schemas.openxmlformats.org/drawingml/2006/main" val="phClr">
                <a8:shade xmlns:a8="http://schemas.openxmlformats.org/drawingml/2006/main" val="94000"/>
                <a8:satMod xmlns:a8="http://schemas.openxmlformats.org/drawingml/2006/main" val="135000"/>
              </a7:schemeClr>
            </a6:gs>
          </a5:gsLst>
          <a5:lin xmlns:a5="http://schemas.openxmlformats.org/drawingml/2006/main" ang="16200000" scaled="0"/>
          <a5:tileRect xmlns:a5="http://schemas.openxmlformats.org/drawingml/2006/main"/>
        </a4:gradFill>
      </a3:fillStyleLst>
      <a3:lnStyleLst xmlns:a3="http://schemas.openxmlformats.org/drawingml/2006/main">
        <a4:ln xmlns:a4="http://schemas.openxmlformats.org/drawingml/2006/main" w="9525" cap="flat" cmpd="sng" algn="ctr">
          <solidFill xmlns="http://schemas.openxmlformats.org/drawingml/2006/main">
            <a5:schemeClr xmlns:a5="http://schemas.openxmlformats.org/drawingml/2006/main" val="phClr">
              <a6:shade xmlns:a6="http://schemas.openxmlformats.org/drawingml/2006/main" val="95000"/>
              <a6:satMod xmlns:a6="http://schemas.openxmlformats.org/drawingml/2006/main" val="105000"/>
            </a5:schemeClr>
          </solidFill>
          <a5:prstDash xmlns:a5="http://schemas.openxmlformats.org/drawingml/2006/main" val="solid"/>
        </a4:ln>
        <a4:ln xmlns:a4="http://schemas.openxmlformats.org/drawingml/2006/main" w="25400" cap="flat" cmpd="sng" algn="ctr">
          <solidFill xmlns="http://schemas.openxmlformats.org/drawingml/2006/main">
            <a5:schemeClr xmlns:a5="http://schemas.openxmlformats.org/drawingml/2006/main" val="phClr"/>
          </solidFill>
          <a5:prstDash xmlns:a5="http://schemas.openxmlformats.org/drawingml/2006/main" val="solid"/>
        </a4:ln>
        <a4:ln xmlns:a4="http://schemas.openxmlformats.org/drawingml/2006/main" w="38100" cap="flat" cmpd="sng" algn="ctr">
          <solidFill xmlns="http://schemas.openxmlformats.org/drawingml/2006/main">
            <a5:schemeClr xmlns:a5="http://schemas.openxmlformats.org/drawingml/2006/main" val="phClr"/>
          </solidFill>
          <a5:prstDash xmlns:a5="http://schemas.openxmlformats.org/drawingml/2006/main" val="solid"/>
        </a4:ln>
      </a3:lnStyleLst>
      <a3:effectStyleLst xmlns:a3="http://schemas.openxmlformats.org/drawingml/2006/main">
        <a4:effectStyle xmlns:a4="http://schemas.openxmlformats.org/drawingml/2006/main">
          <a5:effectLst xmlns:a5="http://schemas.openxmlformats.org/drawingml/2006/main">
            <a6:outerShdw xmlns:a6="http://schemas.openxmlformats.org/drawingml/2006/main" blurRad="40000" dir="5400000" dist="20000" rotWithShape="0">
              <a7:srgbClr xmlns:a7="http://schemas.openxmlformats.org/drawingml/2006/main" val="000000">
                <a8:alpha xmlns:a8="http://schemas.openxmlformats.org/drawingml/2006/main" val="38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5:scene3d xmlns:a5="http://schemas.openxmlformats.org/drawingml/2006/main">
            <a6:camera xmlns:a6="http://schemas.openxmlformats.org/drawingml/2006/main" prst="orthographicFront">
              <a7:rot xmlns:a7="http://schemas.openxmlformats.org/drawingml/2006/main" lat="0" lon="0" rev="0"/>
            </a6:camera>
            <a6:lightRig xmlns:a6="http://schemas.openxmlformats.org/drawingml/2006/main" dir="t" rig="threePt">
              <a7:rot xmlns:a7="http://schemas.openxmlformats.org/drawingml/2006/main" lat="0" lon="0" rev="1200000"/>
            </a6:lightRig>
          </a5:scene3d>
          <a5:sp3d xmlns:a5="http://schemas.openxmlformats.org/drawingml/2006/main">
            <a6:bevelT xmlns:a6="http://schemas.openxmlformats.org/drawingml/2006/main" w="63500" h="25400" prst="circle"/>
          </a5:sp3d>
        </a4:effectStyle>
      </a3:effectStyleLst>
      <a3:bg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40000"/>
                <a8:satMod xmlns:a8="http://schemas.openxmlformats.org/drawingml/2006/main" val="350000"/>
              </a7:schemeClr>
            </a6:gs>
            <a6:gs xmlns:a6="http://schemas.openxmlformats.org/drawingml/2006/main" pos="40000">
              <a7:schemeClr xmlns:a7="http://schemas.openxmlformats.org/drawingml/2006/main" val="phClr">
                <a8:tint xmlns:a8="http://schemas.openxmlformats.org/drawingml/2006/main" val="45000"/>
                <a8:shade xmlns:a8="http://schemas.openxmlformats.org/drawingml/2006/main" val="99000"/>
                <a8:satMod xmlns:a8="http://schemas.openxmlformats.org/drawingml/2006/main" val="350000"/>
              </a7:schemeClr>
            </a6:gs>
            <a6:gs xmlns:a6="http://schemas.openxmlformats.org/drawingml/2006/main" pos="100000">
              <a7:schemeClr xmlns:a7="http://schemas.openxmlformats.org/drawingml/2006/main" val="phClr">
                <a8:shade xmlns:a8="http://schemas.openxmlformats.org/drawingml/2006/main" val="20000"/>
                <a8:satMod xmlns:a8="http://schemas.openxmlformats.org/drawingml/2006/main" val="255000"/>
              </a7:schemeClr>
            </a6:gs>
          </a5:gsLst>
          <a5:path xmlns:a5="http://schemas.openxmlformats.org/drawingml/2006/main" path="circle">
            <a6:fillToRect xmlns:a6="http://schemas.openxmlformats.org/drawingml/2006/main" l="50000" t="-80000" r="50000" b="180000"/>
          </a5:path>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80000"/>
                <a8:satMod xmlns:a8="http://schemas.openxmlformats.org/drawingml/2006/main" val="300000"/>
              </a7:schemeClr>
            </a6:gs>
            <a6:gs xmlns:a6="http://schemas.openxmlformats.org/drawingml/2006/main" pos="100000">
              <a7:schemeClr xmlns:a7="http://schemas.openxmlformats.org/drawingml/2006/main" val="phClr">
                <a8:shade xmlns:a8="http://schemas.openxmlformats.org/drawingml/2006/main" val="30000"/>
                <a8:satMod xmlns:a8="http://schemas.openxmlformats.org/drawingml/2006/main" val="200000"/>
              </a7:schemeClr>
            </a6:gs>
          </a5:gsLst>
          <a5:path xmlns:a5="http://schemas.openxmlformats.org/drawingml/2006/main" path="circle">
            <a6:fillToRect xmlns:a6="http://schemas.openxmlformats.org/drawingml/2006/main" l="50000" t="50000" r="50000" b="50000"/>
          </a5:path>
          <a5:tileRect xmlns:a5="http://schemas.openxmlformats.org/drawingml/2006/main"/>
        </a4:gradFill>
      </a3:bgFillStyleLst>
    </a2:fmtScheme>
  </a1:themeElements>
  <a:objectDefaults/>
</a:theme>
</file>

<file path=docProps/app.xml><?xml version="1.0" encoding="utf-8"?>
<Properties xmlns="http://schemas.openxmlformats.org/officeDocument/2006/extended-properties" xmlns:vt="http://schemas.openxmlformats.org/officeDocument/2006/docPropsVTypes">
  <TotalTime>8</TotalTime>
  <Application>Microsoft Office PowerPoint</Application>
  <PresentationFormat>On-screen Show (4:3)</PresentationFormat>
  <Slides>1</Slide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win7</dc:creator>
  <cp:lastModifiedBy>E-iceblue</cp:lastModifiedBy>
  <cp:revision>8</cp:revision>
  <dcterms:created xsi:type="dcterms:W3CDTF">2014-06-25T09:15:59.0000000Z</dcterms:created>
  <dcterms:modified xsi:type="dcterms:W3CDTF">2021-12-02T08:10:38.7250000Z</dcterms:modified>
</cp:coreProperties>
</file>