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tags" Target="tags/tag1.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1"/>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idx="1"/>
          </p:nvPr>
        </p:nvSpPr>
        <p:spPr/>
        <p:txBody>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1"/>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内容占位符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4" name="内容占位符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6" name="内容占位符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1"/>
              <a:t>单击此处编辑母版标题样式</a:t>
            </a:r>
          </a:p>
        </p:txBody>
      </p:sp>
      <p:sp>
        <p:nvSpPr>
          <p:cNvPr id="3" name="内容占位符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zh-CN" altLang="en-US" dirty="1"/>
              <a:t>单击此处编辑母版标题样式</a:t>
            </a:r>
          </a:p>
        </p:txBody>
      </p:sp>
      <p:sp>
        <p:nvSpPr>
          <p:cNvPr id="3" name="文本占位符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noFill/>
        </p:spPr>
        <p:txBody>
          <a:bodyPr wrap="square" rtlCol="0">
            <a:spAutoFit/>
          </a:bodyPr>
          <a:lstStyle/>
          <a:p>
            <a:r>
              <a:rPr lang="en-US" altLang="zh-CN" dirty="1">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dirty="1">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Java</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Microsoft Windows NT 10.0"/>
  <p1:tag xmlns:p1="http://schemas.openxmlformats.org/presentationml/2006/main" name="AS_OS" val="Microsoft Windows NT 10.0"/>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主题">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On-screen Show (4:3)</PresentationFormat>
  <Slides>1</Slide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2014-06-25T09:15:59.0000000Z</dcterms:created>
  <dcterms:modified xsi:type="dcterms:W3CDTF">2021-12-02T08:09:41.2110000Z</dcterms:modified>
</cp:coreProperties>
</file>