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c076c266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c076c266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e5116b61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e5116b61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076c2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076c2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076c266b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076c266b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076c266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076c266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076c266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076c266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c076c266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c076c266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e5116b61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e5116b61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076c266b_1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076c266b_1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c076c266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c076c266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Andy: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Server side:Validation data by python.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Browser side: We do not need to check using javascript.</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Keep the logic on the server side.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 the check input, check the requirement field like name, date/time, location. If the everything is good, the system send the valid data to the server, and save the event to database. Otherwise, it raise an error message back to user. After storing new event, the system go back to the list of events.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Sprint 3 Data Flow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Team WetBlock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213725" y="3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Saved Event List Diagram 0</a:t>
            </a:r>
            <a:endParaRPr/>
          </a:p>
        </p:txBody>
      </p:sp>
      <p:pic>
        <p:nvPicPr>
          <p:cNvPr id="111" name="Google Shape;111;p22"/>
          <p:cNvPicPr preferRelativeResize="0"/>
          <p:nvPr/>
        </p:nvPicPr>
        <p:blipFill>
          <a:blip r:embed="rId3">
            <a:alphaModFix/>
          </a:blip>
          <a:stretch>
            <a:fillRect/>
          </a:stretch>
        </p:blipFill>
        <p:spPr>
          <a:xfrm>
            <a:off x="304075" y="571850"/>
            <a:ext cx="8148824" cy="4362425"/>
          </a:xfrm>
          <a:prstGeom prst="rect">
            <a:avLst/>
          </a:prstGeom>
          <a:noFill/>
          <a:ln>
            <a:noFill/>
          </a:ln>
        </p:spPr>
      </p:pic>
      <p:sp>
        <p:nvSpPr>
          <p:cNvPr id="112" name="Google Shape;112;p22"/>
          <p:cNvSpPr txBox="1"/>
          <p:nvPr/>
        </p:nvSpPr>
        <p:spPr>
          <a:xfrm>
            <a:off x="6228175" y="3198050"/>
            <a:ext cx="3918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/save</a:t>
            </a:r>
            <a:endParaRPr sz="600"/>
          </a:p>
        </p:txBody>
      </p:sp>
      <p:pic>
        <p:nvPicPr>
          <p:cNvPr id="113" name="Google Shape;113;p22"/>
          <p:cNvPicPr preferRelativeResize="0"/>
          <p:nvPr/>
        </p:nvPicPr>
        <p:blipFill>
          <a:blip r:embed="rId4">
            <a:alphaModFix/>
          </a:blip>
          <a:stretch>
            <a:fillRect/>
          </a:stretch>
        </p:blipFill>
        <p:spPr>
          <a:xfrm>
            <a:off x="4571988" y="1271588"/>
            <a:ext cx="2124075" cy="657225"/>
          </a:xfrm>
          <a:prstGeom prst="rect">
            <a:avLst/>
          </a:prstGeom>
          <a:noFill/>
          <a:ln>
            <a:noFill/>
          </a:ln>
        </p:spPr>
      </p:pic>
      <p:sp>
        <p:nvSpPr>
          <p:cNvPr id="114" name="Google Shape;114;p22"/>
          <p:cNvSpPr txBox="1"/>
          <p:nvPr/>
        </p:nvSpPr>
        <p:spPr>
          <a:xfrm>
            <a:off x="4591050" y="923925"/>
            <a:ext cx="2238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rgbClr val="FFFF00"/>
                </a:highlight>
              </a:rPr>
              <a:t>Add event to favourite list</a:t>
            </a:r>
            <a:endParaRPr sz="1100">
              <a:highlight>
                <a:srgbClr val="FFFF00"/>
              </a:highlight>
            </a:endParaRPr>
          </a:p>
        </p:txBody>
      </p:sp>
      <p:sp>
        <p:nvSpPr>
          <p:cNvPr id="115" name="Google Shape;115;p22"/>
          <p:cNvSpPr txBox="1"/>
          <p:nvPr/>
        </p:nvSpPr>
        <p:spPr>
          <a:xfrm>
            <a:off x="6534075" y="931575"/>
            <a:ext cx="1733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rgbClr val="FFFF00"/>
                </a:highlight>
              </a:rPr>
              <a:t>View the favourite list</a:t>
            </a:r>
            <a:endParaRPr sz="1000">
              <a:highlight>
                <a:srgbClr val="FFFF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213725" y="3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Saved Event List Diagram 1</a:t>
            </a:r>
            <a:endParaRPr/>
          </a:p>
        </p:txBody>
      </p:sp>
      <p:pic>
        <p:nvPicPr>
          <p:cNvPr id="121" name="Google Shape;121;p23"/>
          <p:cNvPicPr preferRelativeResize="0"/>
          <p:nvPr/>
        </p:nvPicPr>
        <p:blipFill>
          <a:blip r:embed="rId3">
            <a:alphaModFix/>
          </a:blip>
          <a:stretch>
            <a:fillRect/>
          </a:stretch>
        </p:blipFill>
        <p:spPr>
          <a:xfrm>
            <a:off x="254775" y="685800"/>
            <a:ext cx="8366701" cy="3942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921350" y="954725"/>
            <a:ext cx="6915150" cy="3743325"/>
          </a:xfrm>
          <a:prstGeom prst="rect">
            <a:avLst/>
          </a:prstGeom>
          <a:noFill/>
          <a:ln>
            <a:noFill/>
          </a:ln>
        </p:spPr>
      </p:pic>
      <p:sp>
        <p:nvSpPr>
          <p:cNvPr id="61" name="Google Shape;61;p14"/>
          <p:cNvSpPr txBox="1"/>
          <p:nvPr/>
        </p:nvSpPr>
        <p:spPr>
          <a:xfrm>
            <a:off x="440875" y="316525"/>
            <a:ext cx="691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Login Context Diagram 0</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390450" y="800850"/>
            <a:ext cx="6252450" cy="4058900"/>
          </a:xfrm>
          <a:prstGeom prst="rect">
            <a:avLst/>
          </a:prstGeom>
          <a:noFill/>
          <a:ln>
            <a:noFill/>
          </a:ln>
        </p:spPr>
      </p:pic>
      <p:sp>
        <p:nvSpPr>
          <p:cNvPr id="67" name="Google Shape;67;p15"/>
          <p:cNvSpPr txBox="1"/>
          <p:nvPr/>
        </p:nvSpPr>
        <p:spPr>
          <a:xfrm>
            <a:off x="327825" y="271300"/>
            <a:ext cx="3000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rPr>
              <a:t>Login Context Diagram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687900" y="896400"/>
            <a:ext cx="7200900" cy="3848100"/>
          </a:xfrm>
          <a:prstGeom prst="rect">
            <a:avLst/>
          </a:prstGeom>
          <a:noFill/>
          <a:ln>
            <a:noFill/>
          </a:ln>
        </p:spPr>
      </p:pic>
      <p:sp>
        <p:nvSpPr>
          <p:cNvPr id="73" name="Google Shape;73;p16"/>
          <p:cNvSpPr txBox="1"/>
          <p:nvPr/>
        </p:nvSpPr>
        <p:spPr>
          <a:xfrm>
            <a:off x="440875" y="316525"/>
            <a:ext cx="691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Registration</a:t>
            </a:r>
            <a:r>
              <a:rPr lang="en" sz="1900"/>
              <a:t> Context Diagram 0</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220875" y="728775"/>
            <a:ext cx="6434601" cy="4184975"/>
          </a:xfrm>
          <a:prstGeom prst="rect">
            <a:avLst/>
          </a:prstGeom>
          <a:noFill/>
          <a:ln>
            <a:noFill/>
          </a:ln>
        </p:spPr>
      </p:pic>
      <p:sp>
        <p:nvSpPr>
          <p:cNvPr id="79" name="Google Shape;79;p17"/>
          <p:cNvSpPr txBox="1"/>
          <p:nvPr/>
        </p:nvSpPr>
        <p:spPr>
          <a:xfrm>
            <a:off x="395675" y="203475"/>
            <a:ext cx="691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Registration Context Diagram 1</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960186" y="847850"/>
            <a:ext cx="7223626" cy="4002900"/>
          </a:xfrm>
          <a:prstGeom prst="rect">
            <a:avLst/>
          </a:prstGeom>
          <a:noFill/>
          <a:ln>
            <a:noFill/>
          </a:ln>
        </p:spPr>
      </p:pic>
      <p:sp>
        <p:nvSpPr>
          <p:cNvPr id="85" name="Google Shape;85;p18"/>
          <p:cNvSpPr txBox="1"/>
          <p:nvPr/>
        </p:nvSpPr>
        <p:spPr>
          <a:xfrm>
            <a:off x="440875" y="316525"/>
            <a:ext cx="691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Event Selection &amp; RSVP</a:t>
            </a:r>
            <a:r>
              <a:rPr lang="en" sz="1900"/>
              <a:t> Context Diagram 0</a:t>
            </a:r>
            <a:endParaRPr sz="1900"/>
          </a:p>
        </p:txBody>
      </p:sp>
      <p:sp>
        <p:nvSpPr>
          <p:cNvPr id="86" name="Google Shape;86;p18"/>
          <p:cNvSpPr txBox="1"/>
          <p:nvPr/>
        </p:nvSpPr>
        <p:spPr>
          <a:xfrm>
            <a:off x="5973900" y="1970650"/>
            <a:ext cx="214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RSVP?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107825" y="730750"/>
            <a:ext cx="7303625" cy="4265775"/>
          </a:xfrm>
          <a:prstGeom prst="rect">
            <a:avLst/>
          </a:prstGeom>
          <a:noFill/>
          <a:ln>
            <a:noFill/>
          </a:ln>
        </p:spPr>
      </p:pic>
      <p:sp>
        <p:nvSpPr>
          <p:cNvPr id="92" name="Google Shape;92;p19"/>
          <p:cNvSpPr txBox="1"/>
          <p:nvPr/>
        </p:nvSpPr>
        <p:spPr>
          <a:xfrm>
            <a:off x="373050" y="180875"/>
            <a:ext cx="691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Event Selection &amp; RSVP Context Diagram 0</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New Events- Context Diagram 0</a:t>
            </a:r>
            <a:endParaRPr/>
          </a:p>
        </p:txBody>
      </p:sp>
      <p:pic>
        <p:nvPicPr>
          <p:cNvPr id="98" name="Google Shape;98;p20"/>
          <p:cNvPicPr preferRelativeResize="0"/>
          <p:nvPr/>
        </p:nvPicPr>
        <p:blipFill>
          <a:blip r:embed="rId3">
            <a:alphaModFix/>
          </a:blip>
          <a:stretch>
            <a:fillRect/>
          </a:stretch>
        </p:blipFill>
        <p:spPr>
          <a:xfrm>
            <a:off x="1712400" y="1108175"/>
            <a:ext cx="5403398"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Adding New Events- Context Diagram 1</a:t>
            </a:r>
            <a:endParaRPr/>
          </a:p>
        </p:txBody>
      </p:sp>
      <p:pic>
        <p:nvPicPr>
          <p:cNvPr id="104" name="Google Shape;104;p21"/>
          <p:cNvPicPr preferRelativeResize="0"/>
          <p:nvPr/>
        </p:nvPicPr>
        <p:blipFill>
          <a:blip r:embed="rId3">
            <a:alphaModFix/>
          </a:blip>
          <a:stretch>
            <a:fillRect/>
          </a:stretch>
        </p:blipFill>
        <p:spPr>
          <a:xfrm>
            <a:off x="1345225" y="936200"/>
            <a:ext cx="6391600" cy="4066426"/>
          </a:xfrm>
          <a:prstGeom prst="rect">
            <a:avLst/>
          </a:prstGeom>
          <a:noFill/>
          <a:ln>
            <a:noFill/>
          </a:ln>
        </p:spPr>
      </p:pic>
      <p:sp>
        <p:nvSpPr>
          <p:cNvPr id="105" name="Google Shape;105;p21"/>
          <p:cNvSpPr txBox="1"/>
          <p:nvPr/>
        </p:nvSpPr>
        <p:spPr>
          <a:xfrm>
            <a:off x="657225" y="3467100"/>
            <a:ext cx="33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