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dy 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5" Type="http://schemas.openxmlformats.org/officeDocument/2006/relationships/font" Target="fonts/Nunito-regular.fntdata"/><Relationship Id="rId14" Type="http://schemas.openxmlformats.org/officeDocument/2006/relationships/slide" Target="slides/slide7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Nuni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27T23:29:29.978">
    <p:pos x="6000" y="0"/>
    <p:text>I added more content on this slides, such as navigation between pages in Events User Story, and change the user interface on the Events group.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7b888c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7b888c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f42e943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f42e943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7b888c9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7b888c9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b888c9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b888c9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7b888c9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7b888c9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7b888c9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7b888c9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5" y="177925"/>
            <a:ext cx="7669101" cy="478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5"/>
          <p:cNvSpPr txBox="1"/>
          <p:nvPr/>
        </p:nvSpPr>
        <p:spPr>
          <a:xfrm>
            <a:off x="563675" y="103350"/>
            <a:ext cx="54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HOME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324" name="Google Shape;324;p25"/>
          <p:cNvCxnSpPr/>
          <p:nvPr/>
        </p:nvCxnSpPr>
        <p:spPr>
          <a:xfrm flipH="1">
            <a:off x="2747950" y="2893500"/>
            <a:ext cx="930000" cy="20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5"/>
          <p:cNvCxnSpPr/>
          <p:nvPr/>
        </p:nvCxnSpPr>
        <p:spPr>
          <a:xfrm>
            <a:off x="5364275" y="2931100"/>
            <a:ext cx="1179000" cy="20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5" y="531950"/>
            <a:ext cx="4165975" cy="43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15313"/>
            <a:ext cx="4165975" cy="4342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26"/>
          <p:cNvCxnSpPr/>
          <p:nvPr/>
        </p:nvCxnSpPr>
        <p:spPr>
          <a:xfrm flipH="1">
            <a:off x="2799575" y="155000"/>
            <a:ext cx="521400" cy="7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6"/>
          <p:cNvCxnSpPr/>
          <p:nvPr/>
        </p:nvCxnSpPr>
        <p:spPr>
          <a:xfrm>
            <a:off x="5580350" y="169100"/>
            <a:ext cx="845400" cy="7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6"/>
          <p:cNvCxnSpPr/>
          <p:nvPr/>
        </p:nvCxnSpPr>
        <p:spPr>
          <a:xfrm>
            <a:off x="2564700" y="3626275"/>
            <a:ext cx="2010300" cy="12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6"/>
          <p:cNvCxnSpPr/>
          <p:nvPr/>
        </p:nvCxnSpPr>
        <p:spPr>
          <a:xfrm flipH="1">
            <a:off x="4598750" y="3584000"/>
            <a:ext cx="1653300" cy="13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827" y="355325"/>
            <a:ext cx="3293050" cy="17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975" y="152650"/>
            <a:ext cx="26670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2825" y="2176050"/>
            <a:ext cx="2869925" cy="28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0975" y="2420350"/>
            <a:ext cx="2552700" cy="267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27"/>
          <p:cNvCxnSpPr/>
          <p:nvPr/>
        </p:nvCxnSpPr>
        <p:spPr>
          <a:xfrm rot="10800000">
            <a:off x="4429725" y="1769325"/>
            <a:ext cx="799500" cy="25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7"/>
          <p:cNvCxnSpPr/>
          <p:nvPr/>
        </p:nvCxnSpPr>
        <p:spPr>
          <a:xfrm flipH="1" rot="10800000">
            <a:off x="3867150" y="914475"/>
            <a:ext cx="1505100" cy="29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7"/>
          <p:cNvCxnSpPr/>
          <p:nvPr/>
        </p:nvCxnSpPr>
        <p:spPr>
          <a:xfrm flipH="1">
            <a:off x="1457400" y="714375"/>
            <a:ext cx="66600" cy="1543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7"/>
          <p:cNvCxnSpPr/>
          <p:nvPr/>
        </p:nvCxnSpPr>
        <p:spPr>
          <a:xfrm flipH="1" rot="10800000">
            <a:off x="1438275" y="2047875"/>
            <a:ext cx="809700" cy="2895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7"/>
          <p:cNvCxnSpPr>
            <a:endCxn id="340" idx="2"/>
          </p:cNvCxnSpPr>
          <p:nvPr/>
        </p:nvCxnSpPr>
        <p:spPr>
          <a:xfrm flipH="1" rot="10800000">
            <a:off x="2829053" y="2064525"/>
            <a:ext cx="300" cy="2859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7"/>
          <p:cNvCxnSpPr/>
          <p:nvPr/>
        </p:nvCxnSpPr>
        <p:spPr>
          <a:xfrm rot="10800000">
            <a:off x="3905175" y="2000250"/>
            <a:ext cx="1305000" cy="2971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7"/>
          <p:cNvCxnSpPr/>
          <p:nvPr/>
        </p:nvCxnSpPr>
        <p:spPr>
          <a:xfrm rot="10800000">
            <a:off x="4314900" y="1971675"/>
            <a:ext cx="2124000" cy="293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7"/>
          <p:cNvCxnSpPr/>
          <p:nvPr/>
        </p:nvCxnSpPr>
        <p:spPr>
          <a:xfrm>
            <a:off x="3390900" y="1209675"/>
            <a:ext cx="1638300" cy="2000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7"/>
          <p:cNvSpPr txBox="1"/>
          <p:nvPr/>
        </p:nvSpPr>
        <p:spPr>
          <a:xfrm>
            <a:off x="188575" y="0"/>
            <a:ext cx="492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Navigation between pages in Events User story</a:t>
            </a:r>
            <a:endParaRPr sz="170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5" y="244400"/>
            <a:ext cx="7826850" cy="45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/>
        </p:nvSpPr>
        <p:spPr>
          <a:xfrm>
            <a:off x="507300" y="4034975"/>
            <a:ext cx="54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EVENT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1529425" y="3505025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event page</a:t>
            </a:r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6316825" y="3905225"/>
            <a:ext cx="17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detail event</a:t>
            </a:r>
            <a:endParaRPr/>
          </a:p>
        </p:txBody>
      </p:sp>
      <p:sp>
        <p:nvSpPr>
          <p:cNvPr id="361" name="Google Shape;361;p28"/>
          <p:cNvSpPr txBox="1"/>
          <p:nvPr/>
        </p:nvSpPr>
        <p:spPr>
          <a:xfrm>
            <a:off x="4158800" y="3949175"/>
            <a:ext cx="15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Event Page</a:t>
            </a:r>
            <a:endParaRPr/>
          </a:p>
        </p:txBody>
      </p:sp>
      <p:pic>
        <p:nvPicPr>
          <p:cNvPr id="362" name="Google Shape;3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500" y="787875"/>
            <a:ext cx="5326477" cy="271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28"/>
          <p:cNvCxnSpPr>
            <a:endCxn id="359" idx="0"/>
          </p:cNvCxnSpPr>
          <p:nvPr/>
        </p:nvCxnSpPr>
        <p:spPr>
          <a:xfrm flipH="1">
            <a:off x="2603125" y="1254425"/>
            <a:ext cx="259200" cy="22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8"/>
          <p:cNvCxnSpPr>
            <a:endCxn id="360" idx="0"/>
          </p:cNvCxnSpPr>
          <p:nvPr/>
        </p:nvCxnSpPr>
        <p:spPr>
          <a:xfrm>
            <a:off x="6058075" y="2155925"/>
            <a:ext cx="1133400" cy="17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8"/>
          <p:cNvCxnSpPr/>
          <p:nvPr/>
        </p:nvCxnSpPr>
        <p:spPr>
          <a:xfrm flipH="1">
            <a:off x="4862275" y="2168375"/>
            <a:ext cx="627300" cy="18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8"/>
          <p:cNvSpPr txBox="1"/>
          <p:nvPr/>
        </p:nvSpPr>
        <p:spPr>
          <a:xfrm>
            <a:off x="7062625" y="1110400"/>
            <a:ext cx="104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this event and </a:t>
            </a:r>
            <a:r>
              <a:rPr lang="en"/>
              <a:t>refresh</a:t>
            </a:r>
            <a:r>
              <a:rPr lang="en"/>
              <a:t> this page</a:t>
            </a:r>
            <a:endParaRPr/>
          </a:p>
        </p:txBody>
      </p:sp>
      <p:cxnSp>
        <p:nvCxnSpPr>
          <p:cNvPr id="367" name="Google Shape;367;p28"/>
          <p:cNvCxnSpPr>
            <a:endCxn id="366" idx="1"/>
          </p:cNvCxnSpPr>
          <p:nvPr/>
        </p:nvCxnSpPr>
        <p:spPr>
          <a:xfrm flipH="1" rot="10800000">
            <a:off x="6620425" y="1633750"/>
            <a:ext cx="442200" cy="5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00" y="206663"/>
            <a:ext cx="7585801" cy="47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5305150" y="3741650"/>
            <a:ext cx="366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NEW </a:t>
            </a:r>
            <a:r>
              <a:rPr lang="en" sz="4000">
                <a:latin typeface="Impact"/>
                <a:ea typeface="Impact"/>
                <a:cs typeface="Impact"/>
                <a:sym typeface="Impact"/>
              </a:rPr>
              <a:t>EVENT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00" y="116963"/>
            <a:ext cx="7864401" cy="49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575" y="691650"/>
            <a:ext cx="4914725" cy="35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/>
          <p:nvPr/>
        </p:nvSpPr>
        <p:spPr>
          <a:xfrm>
            <a:off x="910200" y="4045450"/>
            <a:ext cx="421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DETAIL </a:t>
            </a:r>
            <a:r>
              <a:rPr lang="en" sz="4000">
                <a:latin typeface="Impact"/>
                <a:ea typeface="Impact"/>
                <a:cs typeface="Impact"/>
                <a:sym typeface="Impact"/>
              </a:rPr>
              <a:t>EVENT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49" y="147850"/>
            <a:ext cx="7747501" cy="4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1"/>
          <p:cNvSpPr txBox="1"/>
          <p:nvPr/>
        </p:nvSpPr>
        <p:spPr>
          <a:xfrm>
            <a:off x="5305150" y="3741650"/>
            <a:ext cx="366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EDIT </a:t>
            </a:r>
            <a:r>
              <a:rPr lang="en" sz="4000">
                <a:latin typeface="Impact"/>
                <a:ea typeface="Impact"/>
                <a:cs typeface="Impact"/>
                <a:sym typeface="Impact"/>
              </a:rPr>
              <a:t>EVENT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