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e5f31d2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e5f31d2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496975" y="106925"/>
            <a:ext cx="1904700" cy="135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76200" y="174875"/>
            <a:ext cx="1318800" cy="171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95476" y="1993850"/>
            <a:ext cx="1261200" cy="171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752711" y="3247300"/>
            <a:ext cx="1358100" cy="171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620602" y="1993850"/>
            <a:ext cx="1358100" cy="171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496973" y="106925"/>
            <a:ext cx="1904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mbria"/>
                <a:ea typeface="Cambria"/>
                <a:cs typeface="Cambria"/>
                <a:sym typeface="Cambria"/>
              </a:rPr>
              <a:t>Clients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76200" y="174875"/>
            <a:ext cx="131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mbria"/>
                <a:ea typeface="Cambria"/>
                <a:cs typeface="Cambria"/>
                <a:sym typeface="Cambria"/>
              </a:rPr>
              <a:t>Location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95350" y="1997450"/>
            <a:ext cx="12612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mbria"/>
                <a:ea typeface="Cambria"/>
                <a:cs typeface="Cambria"/>
                <a:sym typeface="Cambria"/>
              </a:rPr>
              <a:t>accountState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1759950" y="3267475"/>
            <a:ext cx="1358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mbria"/>
                <a:ea typeface="Cambria"/>
                <a:cs typeface="Cambria"/>
                <a:sym typeface="Cambria"/>
              </a:rPr>
              <a:t>contact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3220350" y="3245875"/>
            <a:ext cx="11109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mbria"/>
                <a:ea typeface="Cambria"/>
                <a:cs typeface="Cambria"/>
                <a:sym typeface="Cambria"/>
              </a:rPr>
              <a:t>loginData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642050" y="3245875"/>
            <a:ext cx="1110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mbria"/>
                <a:ea typeface="Cambria"/>
                <a:cs typeface="Cambria"/>
                <a:sym typeface="Cambria"/>
              </a:rPr>
              <a:t>loyalty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063738" y="3245875"/>
            <a:ext cx="1110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mbria"/>
                <a:ea typeface="Cambria"/>
                <a:cs typeface="Cambria"/>
                <a:sym typeface="Cambria"/>
              </a:rPr>
              <a:t>regulars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744200" y="1971350"/>
            <a:ext cx="11109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mbria"/>
                <a:ea typeface="Cambria"/>
                <a:cs typeface="Cambria"/>
                <a:sym typeface="Cambria"/>
              </a:rPr>
              <a:t>transactions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472175" y="652400"/>
            <a:ext cx="10482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clientName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clientid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owner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8" name="Google Shape;68;p13"/>
          <p:cNvSpPr/>
          <p:nvPr/>
        </p:nvSpPr>
        <p:spPr>
          <a:xfrm>
            <a:off x="3197386" y="3247300"/>
            <a:ext cx="1358100" cy="171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4659811" y="3247300"/>
            <a:ext cx="1358100" cy="171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6140200" y="3247300"/>
            <a:ext cx="1358100" cy="180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3215850" y="3245875"/>
            <a:ext cx="1358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mbria"/>
                <a:ea typeface="Cambria"/>
                <a:cs typeface="Cambria"/>
                <a:sym typeface="Cambria"/>
              </a:rPr>
              <a:t>loginData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4628213" y="3262738"/>
            <a:ext cx="13581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mbria"/>
                <a:ea typeface="Cambria"/>
                <a:cs typeface="Cambria"/>
                <a:sym typeface="Cambria"/>
              </a:rPr>
              <a:t>loyalty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6140200" y="3235225"/>
            <a:ext cx="1358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mbria"/>
                <a:ea typeface="Cambria"/>
                <a:cs typeface="Cambria"/>
                <a:sym typeface="Cambria"/>
              </a:rPr>
              <a:t>regulars</a:t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7744200" y="174875"/>
            <a:ext cx="1318800" cy="171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755050" y="153775"/>
            <a:ext cx="1318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mbria"/>
                <a:ea typeface="Cambria"/>
                <a:cs typeface="Cambria"/>
                <a:sym typeface="Cambria"/>
              </a:rPr>
              <a:t>menu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11850" y="467375"/>
            <a:ext cx="9426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city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country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physAddress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stateProv</a:t>
            </a:r>
            <a:endParaRPr sz="1000"/>
          </a:p>
        </p:txBody>
      </p:sp>
      <p:sp>
        <p:nvSpPr>
          <p:cNvPr id="77" name="Google Shape;77;p13"/>
          <p:cNvSpPr txBox="1"/>
          <p:nvPr/>
        </p:nvSpPr>
        <p:spPr>
          <a:xfrm>
            <a:off x="414750" y="2384350"/>
            <a:ext cx="12612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loyaltyProg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premiumStatus</a:t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1745850" y="3815425"/>
            <a:ext cx="13581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emailAddress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phone</a:t>
            </a:r>
            <a:endParaRPr sz="1000"/>
          </a:p>
        </p:txBody>
      </p:sp>
      <p:sp>
        <p:nvSpPr>
          <p:cNvPr id="79" name="Google Shape;79;p13"/>
          <p:cNvSpPr txBox="1"/>
          <p:nvPr/>
        </p:nvSpPr>
        <p:spPr>
          <a:xfrm>
            <a:off x="3192675" y="3757550"/>
            <a:ext cx="13581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Username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password</a:t>
            </a:r>
            <a:endParaRPr sz="1000"/>
          </a:p>
        </p:txBody>
      </p:sp>
      <p:sp>
        <p:nvSpPr>
          <p:cNvPr id="80" name="Google Shape;80;p13"/>
          <p:cNvSpPr txBox="1"/>
          <p:nvPr/>
        </p:nvSpPr>
        <p:spPr>
          <a:xfrm>
            <a:off x="4668450" y="3776850"/>
            <a:ext cx="13581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loyaltyTier0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loyaltyTier1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81" name="Google Shape;81;p13"/>
          <p:cNvSpPr txBox="1"/>
          <p:nvPr/>
        </p:nvSpPr>
        <p:spPr>
          <a:xfrm>
            <a:off x="7774325" y="661325"/>
            <a:ext cx="12612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Beverages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Entrees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Appetizers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82" name="Google Shape;82;p13"/>
          <p:cNvSpPr txBox="1"/>
          <p:nvPr/>
        </p:nvSpPr>
        <p:spPr>
          <a:xfrm>
            <a:off x="7629650" y="2484325"/>
            <a:ext cx="13581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(next slide)</a:t>
            </a:r>
            <a:endParaRPr sz="1000"/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1514450" y="622750"/>
            <a:ext cx="1986900" cy="15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/>
          <p:nvPr/>
        </p:nvCxnSpPr>
        <p:spPr>
          <a:xfrm flipH="1">
            <a:off x="1659050" y="1404025"/>
            <a:ext cx="1909800" cy="1167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>
            <a:stCxn id="67" idx="2"/>
          </p:cNvCxnSpPr>
          <p:nvPr/>
        </p:nvCxnSpPr>
        <p:spPr>
          <a:xfrm rot="5400000">
            <a:off x="2558075" y="1808000"/>
            <a:ext cx="1735200" cy="114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3"/>
          <p:cNvCxnSpPr/>
          <p:nvPr/>
        </p:nvCxnSpPr>
        <p:spPr>
          <a:xfrm rot="5400000">
            <a:off x="3327775" y="2301050"/>
            <a:ext cx="1794000" cy="135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/>
          <p:nvPr/>
        </p:nvCxnSpPr>
        <p:spPr>
          <a:xfrm flipH="1" rot="-5400000">
            <a:off x="3921025" y="2286500"/>
            <a:ext cx="1803600" cy="17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 flipH="1" rot="-5400000">
            <a:off x="4822750" y="1722325"/>
            <a:ext cx="1774800" cy="127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/>
          <p:nvPr/>
        </p:nvCxnSpPr>
        <p:spPr>
          <a:xfrm>
            <a:off x="5411175" y="555225"/>
            <a:ext cx="2343900" cy="144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/>
          <p:nvPr/>
        </p:nvCxnSpPr>
        <p:spPr>
          <a:xfrm>
            <a:off x="5411175" y="979625"/>
            <a:ext cx="2218500" cy="1302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3"/>
          <p:cNvSpPr txBox="1"/>
          <p:nvPr/>
        </p:nvSpPr>
        <p:spPr>
          <a:xfrm>
            <a:off x="6144525" y="3479200"/>
            <a:ext cx="13581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beginDate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customerAddr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customerApt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customerCity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customerEmail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customerName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customerState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customerid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customerphone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1511967" y="1077050"/>
            <a:ext cx="1535700" cy="246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1499197" y="1077050"/>
            <a:ext cx="14946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mbria"/>
                <a:ea typeface="Cambria"/>
                <a:cs typeface="Cambria"/>
                <a:sym typeface="Cambria"/>
              </a:rPr>
              <a:t>transactions</a:t>
            </a:r>
            <a:endParaRPr b="1"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522067" y="1477443"/>
            <a:ext cx="1535700" cy="20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customerName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Discount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orderItems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orderNumber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orderType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Subtotal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Time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totalDue</a:t>
            </a:r>
            <a:endParaRPr sz="1000"/>
          </a:p>
        </p:txBody>
      </p:sp>
      <p:cxnSp>
        <p:nvCxnSpPr>
          <p:cNvPr id="99" name="Google Shape;99;p14"/>
          <p:cNvCxnSpPr/>
          <p:nvPr/>
        </p:nvCxnSpPr>
        <p:spPr>
          <a:xfrm flipH="1" rot="10800000">
            <a:off x="3057700" y="1354080"/>
            <a:ext cx="1025400" cy="58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4"/>
          <p:cNvSpPr/>
          <p:nvPr/>
        </p:nvSpPr>
        <p:spPr>
          <a:xfrm>
            <a:off x="4092022" y="1077050"/>
            <a:ext cx="1078200" cy="14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4092028" y="1077050"/>
            <a:ext cx="1085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mbria"/>
                <a:ea typeface="Cambria"/>
                <a:cs typeface="Cambria"/>
                <a:sym typeface="Cambria"/>
              </a:rPr>
              <a:t>orderItems</a:t>
            </a:r>
            <a:endParaRPr b="1"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099113" y="1320033"/>
            <a:ext cx="1078200" cy="12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itemName</a:t>
            </a:r>
            <a:endParaRPr sz="1000"/>
          </a:p>
        </p:txBody>
      </p:sp>
      <p:sp>
        <p:nvSpPr>
          <p:cNvPr id="103" name="Google Shape;103;p14"/>
          <p:cNvSpPr/>
          <p:nvPr/>
        </p:nvSpPr>
        <p:spPr>
          <a:xfrm>
            <a:off x="5512269" y="1077050"/>
            <a:ext cx="1078200" cy="93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5512274" y="1077050"/>
            <a:ext cx="1085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mbria"/>
                <a:ea typeface="Cambria"/>
                <a:cs typeface="Cambria"/>
                <a:sym typeface="Cambria"/>
              </a:rPr>
              <a:t>itemName</a:t>
            </a:r>
            <a:endParaRPr b="1"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5519358" y="1320024"/>
            <a:ext cx="10782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Quantity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comments</a:t>
            </a:r>
            <a:endParaRPr sz="1000"/>
          </a:p>
        </p:txBody>
      </p:sp>
      <p:cxnSp>
        <p:nvCxnSpPr>
          <p:cNvPr id="106" name="Google Shape;106;p14"/>
          <p:cNvCxnSpPr>
            <a:endCxn id="105" idx="1"/>
          </p:cNvCxnSpPr>
          <p:nvPr/>
        </p:nvCxnSpPr>
        <p:spPr>
          <a:xfrm>
            <a:off x="5177358" y="1473174"/>
            <a:ext cx="342000" cy="18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>
            <a:endCxn id="97" idx="0"/>
          </p:cNvCxnSpPr>
          <p:nvPr/>
        </p:nvCxnSpPr>
        <p:spPr>
          <a:xfrm rot="5400000">
            <a:off x="1743547" y="522200"/>
            <a:ext cx="1057800" cy="51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4"/>
          <p:cNvSpPr txBox="1"/>
          <p:nvPr/>
        </p:nvSpPr>
        <p:spPr>
          <a:xfrm>
            <a:off x="2298400" y="19250"/>
            <a:ext cx="11808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mbria"/>
                <a:ea typeface="Cambria"/>
                <a:cs typeface="Cambria"/>
                <a:sym typeface="Cambria"/>
              </a:rPr>
              <a:t>From clients</a:t>
            </a:r>
            <a:endParaRPr b="1" sz="1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