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513A-EB16-4B4F-8AD6-F6A14C8FB157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4829-50B9-40C0-9B29-C09E30BF3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64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513A-EB16-4B4F-8AD6-F6A14C8FB157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4829-50B9-40C0-9B29-C09E30BF3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62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513A-EB16-4B4F-8AD6-F6A14C8FB157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4829-50B9-40C0-9B29-C09E30BF3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80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513A-EB16-4B4F-8AD6-F6A14C8FB157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4829-50B9-40C0-9B29-C09E30BF3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42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513A-EB16-4B4F-8AD6-F6A14C8FB157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4829-50B9-40C0-9B29-C09E30BF3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53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513A-EB16-4B4F-8AD6-F6A14C8FB157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4829-50B9-40C0-9B29-C09E30BF3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42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513A-EB16-4B4F-8AD6-F6A14C8FB157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4829-50B9-40C0-9B29-C09E30BF3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39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513A-EB16-4B4F-8AD6-F6A14C8FB157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4829-50B9-40C0-9B29-C09E30BF3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95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513A-EB16-4B4F-8AD6-F6A14C8FB157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4829-50B9-40C0-9B29-C09E30BF3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0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513A-EB16-4B4F-8AD6-F6A14C8FB157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4829-50B9-40C0-9B29-C09E30BF3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17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513A-EB16-4B4F-8AD6-F6A14C8FB157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4829-50B9-40C0-9B29-C09E30BF3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09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A513A-EB16-4B4F-8AD6-F6A14C8FB157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F4829-50B9-40C0-9B29-C09E30BF3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3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192" y="1137956"/>
            <a:ext cx="6168279" cy="53211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01353" y="295835"/>
            <a:ext cx="3845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I3: Use-Case Diagrams</a:t>
            </a:r>
          </a:p>
        </p:txBody>
      </p:sp>
    </p:spTree>
    <p:extLst>
      <p:ext uri="{BB962C8B-B14F-4D97-AF65-F5344CB8AC3E}">
        <p14:creationId xmlns:p14="http://schemas.microsoft.com/office/powerpoint/2010/main" val="2491764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01353" y="295835"/>
            <a:ext cx="3845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I3: Use-Case Diagrams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788" y="1000245"/>
            <a:ext cx="4685460" cy="568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27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01353" y="295835"/>
            <a:ext cx="3845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I3: Use-Case Diagrams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337" y="1361514"/>
            <a:ext cx="3961840" cy="488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46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16468</cp:lastModifiedBy>
  <cp:revision>2</cp:revision>
  <dcterms:created xsi:type="dcterms:W3CDTF">2020-04-17T00:52:40Z</dcterms:created>
  <dcterms:modified xsi:type="dcterms:W3CDTF">2020-05-15T04:33:48Z</dcterms:modified>
</cp:coreProperties>
</file>