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6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6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8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4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5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3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1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0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513A-EB16-4B4F-8AD6-F6A14C8FB15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3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1353" y="295835"/>
            <a:ext cx="384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I4: Use-Case Diagrams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112" y="1404377"/>
            <a:ext cx="3410511" cy="464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1353" y="295835"/>
            <a:ext cx="384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I4: Use-Case Diagrams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12" y="1519237"/>
            <a:ext cx="5481611" cy="433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16468</cp:lastModifiedBy>
  <cp:revision>4</cp:revision>
  <dcterms:created xsi:type="dcterms:W3CDTF">2020-04-17T00:52:40Z</dcterms:created>
  <dcterms:modified xsi:type="dcterms:W3CDTF">2020-05-15T04:34:16Z</dcterms:modified>
</cp:coreProperties>
</file>