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745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6BA4-B44E-4691-9258-C0FEDD46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1088A-32FC-4771-BC72-BF063C977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EB386-CA83-4F42-8CCB-92F0BBE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542F-C30A-4E42-AAB0-24C1636E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951-C43D-43A3-80DC-FFA68572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5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FFB3-80FB-424B-9E74-F652B6DA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2367D-78ED-44E5-89FD-42B4C3B5D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B73C-4460-4F4E-ACFD-76FD4C1A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3AC7-D58E-4432-875F-382446A4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68D0-E006-4C25-A74B-59328435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2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E4E2D-442A-4073-8D68-DE67219A1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40C7D-3F54-4CA4-A784-3E76E819E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BE3D-A029-4ED1-9185-0B77693F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2E68-B0BA-479A-B036-60776D1B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AF3D-3BAA-459A-83F2-4324581D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65BC-8BE4-45F3-8B76-527DDD9A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5DD9-FFD7-447A-8B85-9CAA782C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099AA-52B9-4FE7-BB72-FE4491DB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5FC6-3C4F-4000-86E9-074CE769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CE99B-AAEA-4988-A81C-1074E5B7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C56-386A-4849-AE2C-3EB97DC8C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8299C-FAAB-4725-8D4C-6B26AFF32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924F-92A9-4FAD-A95A-D3E1FB9F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6A2D-7DD3-440B-84D3-A85F356B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7D7B-84EB-49C6-90A1-74610B9A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187E-9728-4F35-B6B1-8A1E9D98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5565-0438-46D6-B2DA-9E95FEFB2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3A64-067A-455A-9965-DC5EF065E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AC363-F5CC-465B-9C18-506274ED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4CB1-CB3F-478E-BD62-924E788E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B1D52-5F40-4353-AA80-C794A29F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F54D-4C1B-4761-AA6A-0CB1E549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19B0C-7057-4D80-9079-58EA2AA2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62EC3-2DA7-4864-B7F7-A3C4504F0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F9B2D-2E5E-4BB2-A074-E1CD5F60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33C04-CE7C-4809-B19C-EB5340574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CA2D5-029F-492C-96F7-77FA5A6A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DF689-15FB-456E-9B21-06A75C03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23421-1AFE-46F2-A959-ED52CFC2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5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ABB9-6305-4CA7-9D9E-BBFB5012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E0C1C-EA35-4CF6-9FB9-2956663F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862D0-D7EF-45FB-A256-007075A5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262E-70D1-405F-8F35-F38F6EA6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3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BC37C-E1F9-42C4-8DE0-A2441AA7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FEA1E-6AB5-418B-A1F3-B932E383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7B526-F7D0-46AA-88DA-C46365B5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D182-5E96-43B6-9AF3-4C169117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D64-9923-45B9-864A-51700599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5544D-CE34-4E3B-B43D-D6E480A9C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53B21-CBC9-44BD-A677-A58AD62B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E475-5FDE-4FCF-B1E8-BF41156F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4E8C-9886-43AE-B31E-8D8BE3E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9F82-8DA9-438F-81CD-59BF6C74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D9BD9-B2F1-45DF-972D-9EC78DE66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5FBD2-F3E4-4A9D-9DA4-1768119C9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B1AD4-EDB1-4788-98E6-70D69C3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A33F-77D2-4B3D-8752-8C2A7617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62BD8-D622-44EA-8C17-8CC61E7B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936A5-485E-42FC-821E-C1D6DFAD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DFC3-DCF2-48BC-8AE2-0E4F2E8C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4A48-1796-4934-8ECF-74BF2A4E3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9DB1E-E28F-461A-9F8B-EFA4C20E1153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AB78-0619-4D60-AB0A-A5EA41473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6217-0AD6-46EF-BC6E-AB5295669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CC301-169E-4FE7-8DDB-600ABBC5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8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F2FC3-BAC0-4D21-A5DB-2DF6F0F15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89262"/>
              </p:ext>
            </p:extLst>
          </p:nvPr>
        </p:nvGraphicFramePr>
        <p:xfrm>
          <a:off x="213155" y="634942"/>
          <a:ext cx="1841727" cy="2142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297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Global_Login_Manager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94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RestaurantName: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RestaurantUserID: Int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AnonymousUserID: Int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UserType: 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655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loginAsRestaurantOwner()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loginAsAnonymousUser()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loginAsKitchenStaff()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retrieveAnonID()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F31EF6-CD86-4F24-B2F6-7ABBBF506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71357"/>
              </p:ext>
            </p:extLst>
          </p:nvPr>
        </p:nvGraphicFramePr>
        <p:xfrm>
          <a:off x="2968727" y="3075247"/>
          <a:ext cx="2625570" cy="364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593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Restaurant_Admin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RestaurantName: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RestaurantUserID: Int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ExistingTableBlueprint: External XML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PhysicalAddress: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PhoneNumber: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CompletedOrders: String[]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QueuedOrders: String[]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Menu: String[]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655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updatePhoneNumber()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updatePhysicalAddress()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updateTableBlueprint()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updateRestaurantName()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updateMenu()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updatePassword()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viewCompletedOrders()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viewQueuedOrders()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viewReservations()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editReservation()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07A637-3300-4ACE-9B70-8CA2CCCC8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889291"/>
              </p:ext>
            </p:extLst>
          </p:nvPr>
        </p:nvGraphicFramePr>
        <p:xfrm>
          <a:off x="6508742" y="3884349"/>
          <a:ext cx="2625570" cy="2001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52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Kitchen_User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RestaurantName: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RestaurantUserID: Int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ExistingTableBlueprint: External XML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CompletedOrders: String[]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QueuedOrders: String[]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618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viewTableBlueprint()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viewCompletedOrders()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viewQueuedOrders()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8CB40C-8C07-4F39-95A5-E3481B608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05541"/>
              </p:ext>
            </p:extLst>
          </p:nvPr>
        </p:nvGraphicFramePr>
        <p:xfrm>
          <a:off x="245746" y="3170801"/>
          <a:ext cx="2231122" cy="2636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598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Anonymous_User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AnonymousUserID: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CreditCardNum: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CVV: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BillingAddress: String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ZIP: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State: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925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placeOrder()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updatePaymentDetails()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searchRestaurants()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viewRestaurantMenu()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viewOrderStatus()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placeReservation()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reportBug()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6012785" y="3582281"/>
            <a:ext cx="11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Inherits from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DC12BD9-8008-4469-9E35-69798C1C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35692"/>
              </p:ext>
            </p:extLst>
          </p:nvPr>
        </p:nvGraphicFramePr>
        <p:xfrm>
          <a:off x="6507544" y="809882"/>
          <a:ext cx="210904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55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 Menu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Category: Item[]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Item: Vector2 (Name, Price)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Name: String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Price: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215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</a:t>
                      </a:r>
                      <a:r>
                        <a:rPr lang="en-IN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MenuItem()</a:t>
                      </a:r>
                    </a:p>
                    <a:p>
                      <a:pPr algn="ctr"/>
                      <a:r>
                        <a:rPr lang="en-IN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removeMenuItem()</a:t>
                      </a:r>
                    </a:p>
                    <a:p>
                      <a:pPr algn="ctr"/>
                      <a:r>
                        <a:rPr lang="en-IN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updateItemName()</a:t>
                      </a:r>
                    </a:p>
                    <a:p>
                      <a:pPr algn="ctr"/>
                      <a:r>
                        <a:rPr lang="en-IN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updateItemPrice()</a:t>
                      </a:r>
                    </a:p>
                    <a:p>
                      <a:pPr algn="ctr"/>
                      <a:r>
                        <a:rPr lang="en-IN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listFoodItems()</a:t>
                      </a:r>
                    </a:p>
                    <a:p>
                      <a:pPr algn="ctr"/>
                      <a:r>
                        <a:rPr lang="en-IN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sendFoodItemToEditor()</a:t>
                      </a:r>
                      <a:endParaRPr lang="en-IN"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D62F8FC-031B-414E-B9CD-FA1D4097A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04662"/>
              </p:ext>
            </p:extLst>
          </p:nvPr>
        </p:nvGraphicFramePr>
        <p:xfrm>
          <a:off x="9087439" y="825700"/>
          <a:ext cx="2625570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27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Existing Tables Blueprint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Table: Vector3 (TableLocationX, TableLocationY, NumSeatsAtTable)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NumSeatsAtTable: 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TableLocationX: 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TableLocationY: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27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updateTableLocation()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updateTableNumSeats()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8441282" y="3264210"/>
            <a:ext cx="11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Composed by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98CB40C-8C07-4F39-95A5-E3481B608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13544"/>
              </p:ext>
            </p:extLst>
          </p:nvPr>
        </p:nvGraphicFramePr>
        <p:xfrm>
          <a:off x="9694926" y="3017893"/>
          <a:ext cx="223112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513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 Database Class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RestaurantUserID: Int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PhysicalAddress: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PhoneNumber: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ReservationsList:</a:t>
                      </a:r>
                      <a:r>
                        <a:rPr lang="en-IN" sz="11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Array (String)</a:t>
                      </a:r>
                      <a:endParaRPr lang="en-IN"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79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updatePhoneNumber()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updatePhysicalAddress()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9541677" y="2711499"/>
            <a:ext cx="1150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Composed by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6333878" y="6462322"/>
            <a:ext cx="11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Aggregated by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01F2FC3-BAC0-4D21-A5DB-2DF6F0F15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30342"/>
              </p:ext>
            </p:extLst>
          </p:nvPr>
        </p:nvGraphicFramePr>
        <p:xfrm>
          <a:off x="3241202" y="1000310"/>
          <a:ext cx="1836095" cy="1711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372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537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RestaurantName: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Password: String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RestaurantUserID: Int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AnonymousUserID: Int</a:t>
                      </a:r>
                    </a:p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UserType: Enum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80"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globalLogin()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3241204" y="2737161"/>
            <a:ext cx="1037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Inherits from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2207193" y="2049261"/>
            <a:ext cx="1162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Inherits from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2074123" y="1499860"/>
            <a:ext cx="122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Aggregated by</a:t>
            </a:r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2256440" y="2351340"/>
            <a:ext cx="866213" cy="778393"/>
          </a:xfrm>
          <a:prstGeom prst="bentConnector3">
            <a:avLst>
              <a:gd name="adj1" fmla="val -142"/>
            </a:avLst>
          </a:prstGeom>
          <a:ln w="19050" cap="sq" cmpd="sng">
            <a:solidFill>
              <a:schemeClr val="tx1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6" idx="0"/>
          </p:cNvCxnSpPr>
          <p:nvPr/>
        </p:nvCxnSpPr>
        <p:spPr>
          <a:xfrm rot="16200000" flipV="1">
            <a:off x="4131383" y="2925118"/>
            <a:ext cx="297690" cy="2568"/>
          </a:xfrm>
          <a:prstGeom prst="bentConnector3">
            <a:avLst>
              <a:gd name="adj1" fmla="val 50000"/>
            </a:avLst>
          </a:prstGeom>
          <a:ln w="19050" cap="sq" cmpd="sng">
            <a:solidFill>
              <a:schemeClr val="tx1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>
            <a:off x="5150246" y="2637703"/>
            <a:ext cx="1338425" cy="1246646"/>
          </a:xfrm>
          <a:prstGeom prst="bentConnector3">
            <a:avLst>
              <a:gd name="adj1" fmla="val 50000"/>
            </a:avLst>
          </a:prstGeom>
          <a:ln w="19050" cap="sq" cmpd="sng">
            <a:solidFill>
              <a:schemeClr val="tx1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9" idx="2"/>
          </p:cNvCxnSpPr>
          <p:nvPr/>
        </p:nvCxnSpPr>
        <p:spPr>
          <a:xfrm rot="5400000">
            <a:off x="7345091" y="2990289"/>
            <a:ext cx="1974753" cy="4956041"/>
          </a:xfrm>
          <a:prstGeom prst="bentConnector2">
            <a:avLst/>
          </a:prstGeom>
          <a:ln w="19050" cap="sq" cmpd="sng">
            <a:solidFill>
              <a:schemeClr val="tx1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75" idx="1"/>
          </p:cNvCxnSpPr>
          <p:nvPr/>
        </p:nvCxnSpPr>
        <p:spPr>
          <a:xfrm rot="10800000">
            <a:off x="2173432" y="1851660"/>
            <a:ext cx="1067771" cy="4244"/>
          </a:xfrm>
          <a:prstGeom prst="bentConnector3">
            <a:avLst>
              <a:gd name="adj1" fmla="val 50000"/>
            </a:avLst>
          </a:prstGeom>
          <a:ln w="19050" cap="sq" cmpd="sng">
            <a:solidFill>
              <a:schemeClr val="tx1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8" idx="2"/>
          </p:cNvCxnSpPr>
          <p:nvPr/>
        </p:nvCxnSpPr>
        <p:spPr>
          <a:xfrm rot="16200000" flipH="1">
            <a:off x="8218077" y="2287469"/>
            <a:ext cx="638799" cy="1950824"/>
          </a:xfrm>
          <a:prstGeom prst="bentConnector2">
            <a:avLst/>
          </a:prstGeom>
          <a:ln w="19050" cap="sq" cmpd="sng">
            <a:solidFill>
              <a:schemeClr val="tx1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>
            <a:off x="10315634" y="2709563"/>
            <a:ext cx="513092" cy="1902"/>
          </a:xfrm>
          <a:prstGeom prst="bentConnector3">
            <a:avLst>
              <a:gd name="adj1" fmla="val 50000"/>
            </a:avLst>
          </a:prstGeom>
          <a:ln w="19050" cap="sq" cmpd="sng">
            <a:solidFill>
              <a:schemeClr val="tx1"/>
            </a:solidFill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A29A317-0CED-462E-9040-4BC38BD488C8}"/>
              </a:ext>
            </a:extLst>
          </p:cNvPr>
          <p:cNvSpPr txBox="1"/>
          <p:nvPr/>
        </p:nvSpPr>
        <p:spPr>
          <a:xfrm>
            <a:off x="4073151" y="4001"/>
            <a:ext cx="442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 Servoli Systems –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72837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267</Words>
  <Application>Microsoft Office PowerPoint</Application>
  <PresentationFormat>Widescreen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O'Hara, Mr. Ryan Patrick</dc:creator>
  <cp:lastModifiedBy>16468</cp:lastModifiedBy>
  <cp:revision>24</cp:revision>
  <dcterms:created xsi:type="dcterms:W3CDTF">2019-11-20T18:39:07Z</dcterms:created>
  <dcterms:modified xsi:type="dcterms:W3CDTF">2020-05-14T18:31:08Z</dcterms:modified>
</cp:coreProperties>
</file>