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1707226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751707226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43eb6235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843eb6235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17072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7517072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367153" y="809750"/>
            <a:ext cx="1193470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/>
          </a:p>
        </p:txBody>
      </p:sp>
      <p:cxnSp>
        <p:nvCxnSpPr>
          <p:cNvPr id="85" name="Google Shape;85;p13"/>
          <p:cNvCxnSpPr>
            <a:stCxn id="84" idx="2"/>
          </p:cNvCxnSpPr>
          <p:nvPr/>
        </p:nvCxnSpPr>
        <p:spPr>
          <a:xfrm>
            <a:off x="5963888" y="1086749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3"/>
          <p:cNvSpPr/>
          <p:nvPr/>
        </p:nvSpPr>
        <p:spPr>
          <a:xfrm>
            <a:off x="5822435" y="1479340"/>
            <a:ext cx="282905" cy="696873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</a:t>
            </a:r>
            <a:r>
              <a:rPr lang="en-US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1.1: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116104" y="1550777"/>
            <a:ext cx="188721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[App initial loading automatically completes. App loads Scene 0 based on build settings.]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822435" y="2530974"/>
            <a:ext cx="282900" cy="744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16104" y="2637616"/>
            <a:ext cx="17869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[Scene 0 innately contains Login/Registration UI that is shown to the user.]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5833199" y="3627462"/>
            <a:ext cx="282905" cy="744906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147692" y="3722916"/>
            <a:ext cx="153396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is innately able to enter characters into the Login/Registration UI.]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/>
        </p:nvSpPr>
        <p:spPr>
          <a:xfrm>
            <a:off x="3220672" y="96903"/>
            <a:ext cx="5423100" cy="554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8.01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 a Bug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22"/>
          <p:cNvCxnSpPr/>
          <p:nvPr/>
        </p:nvCxnSpPr>
        <p:spPr>
          <a:xfrm>
            <a:off x="4101386" y="1155036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p22"/>
          <p:cNvCxnSpPr/>
          <p:nvPr/>
        </p:nvCxnSpPr>
        <p:spPr>
          <a:xfrm>
            <a:off x="5869257" y="1123212"/>
            <a:ext cx="6300" cy="56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22"/>
          <p:cNvSpPr/>
          <p:nvPr/>
        </p:nvSpPr>
        <p:spPr>
          <a:xfrm>
            <a:off x="3979500" y="3635048"/>
            <a:ext cx="282900" cy="1623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22"/>
          <p:cNvCxnSpPr/>
          <p:nvPr/>
        </p:nvCxnSpPr>
        <p:spPr>
          <a:xfrm>
            <a:off x="4278756" y="40752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7" name="Google Shape;387;p22"/>
          <p:cNvSpPr/>
          <p:nvPr/>
        </p:nvSpPr>
        <p:spPr>
          <a:xfrm>
            <a:off x="5753863" y="3623100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2"/>
          <p:cNvCxnSpPr/>
          <p:nvPr/>
        </p:nvCxnSpPr>
        <p:spPr>
          <a:xfrm flipH="1">
            <a:off x="4319730" y="505296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89" name="Google Shape;389;p22"/>
          <p:cNvSpPr txBox="1"/>
          <p:nvPr/>
        </p:nvSpPr>
        <p:spPr>
          <a:xfrm>
            <a:off x="4334050" y="3556213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a bug using the reportBug()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4304225" y="4378877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message that bug was successfully reported.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2"/>
          <p:cNvCxnSpPr/>
          <p:nvPr/>
        </p:nvCxnSpPr>
        <p:spPr>
          <a:xfrm>
            <a:off x="7733892" y="1155036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93" name="Google Shape;393;p22"/>
          <p:cNvSpPr/>
          <p:nvPr/>
        </p:nvSpPr>
        <p:spPr>
          <a:xfrm>
            <a:off x="7602050" y="3635050"/>
            <a:ext cx="282900" cy="1623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22"/>
          <p:cNvCxnSpPr/>
          <p:nvPr/>
        </p:nvCxnSpPr>
        <p:spPr>
          <a:xfrm>
            <a:off x="6049643" y="40752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5" name="Google Shape;395;p22"/>
          <p:cNvSpPr txBox="1"/>
          <p:nvPr/>
        </p:nvSpPr>
        <p:spPr>
          <a:xfrm>
            <a:off x="6287025" y="3450338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uploads bug details into database</a:t>
            </a:r>
            <a:endParaRPr/>
          </a:p>
        </p:txBody>
      </p:sp>
      <p:cxnSp>
        <p:nvCxnSpPr>
          <p:cNvPr id="396" name="Google Shape;396;p22"/>
          <p:cNvCxnSpPr/>
          <p:nvPr/>
        </p:nvCxnSpPr>
        <p:spPr>
          <a:xfrm flipH="1">
            <a:off x="6222080" y="505296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2"/>
          <p:cNvSpPr txBox="1"/>
          <p:nvPr/>
        </p:nvSpPr>
        <p:spPr>
          <a:xfrm>
            <a:off x="6288825" y="4224050"/>
            <a:ext cx="12105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stores bug report and sends confirmation message to user.</a:t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5753850" y="4703925"/>
            <a:ext cx="282900" cy="554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3979500" y="1483800"/>
            <a:ext cx="282900" cy="1692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22"/>
          <p:cNvCxnSpPr/>
          <p:nvPr/>
        </p:nvCxnSpPr>
        <p:spPr>
          <a:xfrm>
            <a:off x="4262406" y="1935891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22"/>
          <p:cNvSpPr/>
          <p:nvPr/>
        </p:nvSpPr>
        <p:spPr>
          <a:xfrm>
            <a:off x="5753838" y="1503143"/>
            <a:ext cx="282900" cy="1654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4334050" y="1358650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clicks on Bug Report button in the main menu GUI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22"/>
          <p:cNvCxnSpPr/>
          <p:nvPr/>
        </p:nvCxnSpPr>
        <p:spPr>
          <a:xfrm flipH="1">
            <a:off x="4410105" y="292964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04" name="Google Shape;404;p22"/>
          <p:cNvSpPr txBox="1"/>
          <p:nvPr/>
        </p:nvSpPr>
        <p:spPr>
          <a:xfrm>
            <a:off x="4441450" y="2092725"/>
            <a:ext cx="12105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loads the bug reporting dialogue box for the user to type into.</a:t>
            </a:r>
            <a:endParaRPr/>
          </a:p>
        </p:txBody>
      </p:sp>
      <p:pic>
        <p:nvPicPr>
          <p:cNvPr id="405" name="Google Shape;4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168" y="1503143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168" y="3635043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/>
        </p:nvSpPr>
        <p:spPr>
          <a:xfrm>
            <a:off x="3220672" y="96903"/>
            <a:ext cx="5423100" cy="554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8.02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 for Assistance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Admin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23"/>
          <p:cNvCxnSpPr/>
          <p:nvPr/>
        </p:nvCxnSpPr>
        <p:spPr>
          <a:xfrm>
            <a:off x="4101386" y="1155036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5869257" y="1123212"/>
            <a:ext cx="6300" cy="56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3"/>
          <p:cNvSpPr/>
          <p:nvPr/>
        </p:nvSpPr>
        <p:spPr>
          <a:xfrm>
            <a:off x="3979500" y="3635049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23"/>
          <p:cNvCxnSpPr/>
          <p:nvPr/>
        </p:nvCxnSpPr>
        <p:spPr>
          <a:xfrm>
            <a:off x="4281656" y="40752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8" name="Google Shape;418;p23"/>
          <p:cNvSpPr/>
          <p:nvPr/>
        </p:nvSpPr>
        <p:spPr>
          <a:xfrm>
            <a:off x="5753863" y="3623100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4270625" y="3300863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types their issue description and a contact email address to be followed up with later.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23"/>
          <p:cNvCxnSpPr/>
          <p:nvPr/>
        </p:nvCxnSpPr>
        <p:spPr>
          <a:xfrm>
            <a:off x="7733892" y="1155036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23"/>
          <p:cNvSpPr/>
          <p:nvPr/>
        </p:nvSpPr>
        <p:spPr>
          <a:xfrm>
            <a:off x="7602050" y="3635050"/>
            <a:ext cx="282900" cy="2227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23"/>
          <p:cNvCxnSpPr/>
          <p:nvPr/>
        </p:nvCxnSpPr>
        <p:spPr>
          <a:xfrm>
            <a:off x="6049643" y="40752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4" name="Google Shape;424;p23"/>
          <p:cNvSpPr txBox="1"/>
          <p:nvPr/>
        </p:nvSpPr>
        <p:spPr>
          <a:xfrm>
            <a:off x="6280088" y="3300863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Assistance request is sent to the database and stored.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3979500" y="1483800"/>
            <a:ext cx="282900" cy="1692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3"/>
          <p:cNvCxnSpPr/>
          <p:nvPr/>
        </p:nvCxnSpPr>
        <p:spPr>
          <a:xfrm>
            <a:off x="4262406" y="1935891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7" name="Google Shape;427;p23"/>
          <p:cNvSpPr/>
          <p:nvPr/>
        </p:nvSpPr>
        <p:spPr>
          <a:xfrm>
            <a:off x="5753838" y="1503143"/>
            <a:ext cx="282900" cy="1654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4334050" y="1358650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clicks on Customer Support button in the main menu GUI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3"/>
          <p:cNvCxnSpPr/>
          <p:nvPr/>
        </p:nvCxnSpPr>
        <p:spPr>
          <a:xfrm flipH="1">
            <a:off x="4410105" y="292964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30" name="Google Shape;430;p23"/>
          <p:cNvSpPr txBox="1"/>
          <p:nvPr/>
        </p:nvSpPr>
        <p:spPr>
          <a:xfrm>
            <a:off x="4372175" y="2092725"/>
            <a:ext cx="12798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loads the Customer Support dialogue box for the user to type into.</a:t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7996400" y="3635056"/>
            <a:ext cx="14925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 can look at the database and see an updated list of assistance requests.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 members view the reported issue and correspond with the user about their request via external email client, using the user’s provided email address as a point of contact.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168" y="1483793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18" y="3702381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328062" y="857251"/>
            <a:ext cx="1193470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954981" y="857251"/>
            <a:ext cx="1674422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Login Manager</a:t>
            </a:r>
            <a:endParaRPr/>
          </a:p>
        </p:txBody>
      </p:sp>
      <p:cxnSp>
        <p:nvCxnSpPr>
          <p:cNvPr id="99" name="Google Shape;99;p14"/>
          <p:cNvCxnSpPr>
            <a:stCxn id="97" idx="2"/>
          </p:cNvCxnSpPr>
          <p:nvPr/>
        </p:nvCxnSpPr>
        <p:spPr>
          <a:xfrm>
            <a:off x="4924797" y="1134250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6792192" y="1134250"/>
            <a:ext cx="0" cy="56481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4"/>
          <p:cNvSpPr/>
          <p:nvPr/>
        </p:nvSpPr>
        <p:spPr>
          <a:xfrm>
            <a:off x="4783344" y="2476167"/>
            <a:ext cx="282905" cy="141300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644429" y="2410691"/>
            <a:ext cx="282905" cy="1774797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5170244" y="2684213"/>
            <a:ext cx="14072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5486458" y="2459822"/>
            <a:ext cx="90846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register()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259116" y="2788737"/>
            <a:ext cx="140832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register() validates successfully with success message.</a:t>
            </a:r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 rot="10800000">
            <a:off x="5163669" y="3356791"/>
            <a:ext cx="1278916" cy="4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158205" y="3609891"/>
            <a:ext cx="1281651" cy="106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14"/>
          <p:cNvSpPr txBox="1"/>
          <p:nvPr/>
        </p:nvSpPr>
        <p:spPr>
          <a:xfrm>
            <a:off x="5245676" y="3631490"/>
            <a:ext cx="13607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register() validates as an error with error details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 flipH="1">
            <a:off x="6446625" y="3395409"/>
            <a:ext cx="6428" cy="20842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 rot="10800000">
            <a:off x="6463693" y="3495945"/>
            <a:ext cx="1709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r>
              <a:rPr lang="en-US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1.2: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Information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783343" y="1370800"/>
            <a:ext cx="282905" cy="711284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084456" y="1453116"/>
            <a:ext cx="1478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clicks on registration button, which calls register()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25" y="1526179"/>
            <a:ext cx="357200" cy="40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2315194" y="774124"/>
            <a:ext cx="1193470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3942113" y="774124"/>
            <a:ext cx="1674422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Login Manager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7774876" y="774124"/>
            <a:ext cx="1525980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:Kitchen User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5995027" y="780062"/>
            <a:ext cx="1434983" cy="2769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:Restaurant Admin</a:t>
            </a:r>
            <a:endParaRPr/>
          </a:p>
        </p:txBody>
      </p:sp>
      <p:cxnSp>
        <p:nvCxnSpPr>
          <p:cNvPr id="123" name="Google Shape;123;p15"/>
          <p:cNvCxnSpPr>
            <a:stCxn id="119" idx="2"/>
          </p:cNvCxnSpPr>
          <p:nvPr/>
        </p:nvCxnSpPr>
        <p:spPr>
          <a:xfrm>
            <a:off x="2911929" y="105112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4779324" y="1051123"/>
            <a:ext cx="0" cy="56481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6695705" y="1051123"/>
            <a:ext cx="0" cy="56481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8537866" y="1039241"/>
            <a:ext cx="0" cy="56481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5"/>
          <p:cNvSpPr/>
          <p:nvPr/>
        </p:nvSpPr>
        <p:spPr>
          <a:xfrm>
            <a:off x="2770476" y="1443714"/>
            <a:ext cx="282905" cy="4072374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>
            <a:off x="3187652" y="1722902"/>
            <a:ext cx="14072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5"/>
          <p:cNvSpPr txBox="1"/>
          <p:nvPr/>
        </p:nvSpPr>
        <p:spPr>
          <a:xfrm>
            <a:off x="3096175" y="1444811"/>
            <a:ext cx="175507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loginAsRestaurantOwner()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642022" y="1379732"/>
            <a:ext cx="282905" cy="551297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990469" y="1933466"/>
            <a:ext cx="14881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success notification</a:t>
            </a:r>
            <a:endParaRPr/>
          </a:p>
        </p:txBody>
      </p:sp>
      <p:cxnSp>
        <p:nvCxnSpPr>
          <p:cNvPr id="132" name="Google Shape;132;p15"/>
          <p:cNvCxnSpPr/>
          <p:nvPr/>
        </p:nvCxnSpPr>
        <p:spPr>
          <a:xfrm flipH="1">
            <a:off x="3166824" y="2172963"/>
            <a:ext cx="3211626" cy="124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5"/>
          <p:cNvSpPr txBox="1"/>
          <p:nvPr/>
        </p:nvSpPr>
        <p:spPr>
          <a:xfrm>
            <a:off x="5004635" y="2414851"/>
            <a:ext cx="14881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failure notification</a:t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 rot="10800000">
            <a:off x="3166824" y="2431599"/>
            <a:ext cx="32227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5045103" y="1783306"/>
            <a:ext cx="14072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15"/>
          <p:cNvSpPr txBox="1"/>
          <p:nvPr/>
        </p:nvSpPr>
        <p:spPr>
          <a:xfrm>
            <a:off x="5006208" y="1383196"/>
            <a:ext cx="19154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globalLogin() attempts to authenticate as an Admin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6550615" y="1615535"/>
            <a:ext cx="282905" cy="999346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flipH="1">
            <a:off x="6389616" y="2172963"/>
            <a:ext cx="5734" cy="24193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5"/>
          <p:cNvCxnSpPr/>
          <p:nvPr/>
        </p:nvCxnSpPr>
        <p:spPr>
          <a:xfrm rot="10800000">
            <a:off x="6422646" y="2314748"/>
            <a:ext cx="116583" cy="108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15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r>
              <a:rPr lang="en-US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2.1: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8409178" y="3053029"/>
            <a:ext cx="282905" cy="852883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3195067" y="3210047"/>
            <a:ext cx="14072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5"/>
          <p:cNvSpPr/>
          <p:nvPr/>
        </p:nvSpPr>
        <p:spPr>
          <a:xfrm>
            <a:off x="4649437" y="2866877"/>
            <a:ext cx="282905" cy="551297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5052518" y="3270451"/>
            <a:ext cx="3289183" cy="81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4997935" y="2835257"/>
            <a:ext cx="22007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globalLogin() attempts to authenticate as a Kitchen Staff Member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3206106" y="2939492"/>
            <a:ext cx="175507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loginAsKitchenStaff()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784824" y="3367856"/>
            <a:ext cx="14881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success notification</a:t>
            </a:r>
            <a:endParaRPr/>
          </a:p>
        </p:txBody>
      </p:sp>
      <p:cxnSp>
        <p:nvCxnSpPr>
          <p:cNvPr id="148" name="Google Shape;148;p15"/>
          <p:cNvCxnSpPr/>
          <p:nvPr/>
        </p:nvCxnSpPr>
        <p:spPr>
          <a:xfrm rot="10800000">
            <a:off x="3187652" y="3607353"/>
            <a:ext cx="498515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15"/>
          <p:cNvSpPr txBox="1"/>
          <p:nvPr/>
        </p:nvSpPr>
        <p:spPr>
          <a:xfrm>
            <a:off x="6798990" y="3849241"/>
            <a:ext cx="14881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failure notification</a:t>
            </a:r>
            <a:endParaRPr/>
          </a:p>
        </p:txBody>
      </p:sp>
      <p:cxnSp>
        <p:nvCxnSpPr>
          <p:cNvPr id="150" name="Google Shape;150;p15"/>
          <p:cNvCxnSpPr/>
          <p:nvPr/>
        </p:nvCxnSpPr>
        <p:spPr>
          <a:xfrm rot="10800000">
            <a:off x="3179557" y="3849241"/>
            <a:ext cx="5004415" cy="167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8183971" y="3607353"/>
            <a:ext cx="5734" cy="24193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5"/>
          <p:cNvCxnSpPr/>
          <p:nvPr/>
        </p:nvCxnSpPr>
        <p:spPr>
          <a:xfrm rot="10800000">
            <a:off x="8217001" y="3749138"/>
            <a:ext cx="116583" cy="108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5"/>
          <p:cNvSpPr/>
          <p:nvPr/>
        </p:nvSpPr>
        <p:spPr>
          <a:xfrm>
            <a:off x="4637871" y="4219530"/>
            <a:ext cx="282905" cy="1083664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5"/>
          <p:cNvCxnSpPr/>
          <p:nvPr/>
        </p:nvCxnSpPr>
        <p:spPr>
          <a:xfrm rot="10800000" flipH="1">
            <a:off x="3206198" y="4476938"/>
            <a:ext cx="1313801" cy="62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15"/>
          <p:cNvSpPr txBox="1"/>
          <p:nvPr/>
        </p:nvSpPr>
        <p:spPr>
          <a:xfrm>
            <a:off x="3122639" y="4196621"/>
            <a:ext cx="153725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LoginAsAnonymousUser()</a:t>
            </a:r>
            <a:endParaRPr/>
          </a:p>
        </p:txBody>
      </p:sp>
      <p:cxnSp>
        <p:nvCxnSpPr>
          <p:cNvPr id="156" name="Google Shape;156;p15"/>
          <p:cNvCxnSpPr/>
          <p:nvPr/>
        </p:nvCxnSpPr>
        <p:spPr>
          <a:xfrm flipH="1">
            <a:off x="3179182" y="5182244"/>
            <a:ext cx="1340441" cy="822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15"/>
          <p:cNvSpPr txBox="1"/>
          <p:nvPr/>
        </p:nvSpPr>
        <p:spPr>
          <a:xfrm>
            <a:off x="3159316" y="4627264"/>
            <a:ext cx="153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globalLogin() logs in and assigns anonymous user an ID</a:t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68" y="1444793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68" y="2972531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518" y="4196618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5.02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Respond/Edit/Adjust Orders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Admin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List GUI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4130311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6"/>
          <p:cNvCxnSpPr/>
          <p:nvPr/>
        </p:nvCxnSpPr>
        <p:spPr>
          <a:xfrm>
            <a:off x="5898182" y="1126749"/>
            <a:ext cx="6300" cy="56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6"/>
          <p:cNvSpPr/>
          <p:nvPr/>
        </p:nvSpPr>
        <p:spPr>
          <a:xfrm>
            <a:off x="3979450" y="1478298"/>
            <a:ext cx="282900" cy="1623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6"/>
          <p:cNvCxnSpPr/>
          <p:nvPr/>
        </p:nvCxnSpPr>
        <p:spPr>
          <a:xfrm>
            <a:off x="4278706" y="19184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16"/>
          <p:cNvSpPr/>
          <p:nvPr/>
        </p:nvSpPr>
        <p:spPr>
          <a:xfrm>
            <a:off x="5771300" y="1466375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6"/>
          <p:cNvCxnSpPr/>
          <p:nvPr/>
        </p:nvCxnSpPr>
        <p:spPr>
          <a:xfrm flipH="1">
            <a:off x="4319680" y="28962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16"/>
          <p:cNvSpPr txBox="1"/>
          <p:nvPr/>
        </p:nvSpPr>
        <p:spPr>
          <a:xfrm>
            <a:off x="4270575" y="1375975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requests a list of orders via RequestOrdersList()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4304175" y="2222127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orders list is now scrollable by the admin user.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6"/>
          <p:cNvCxnSpPr/>
          <p:nvPr/>
        </p:nvCxnSpPr>
        <p:spPr>
          <a:xfrm>
            <a:off x="7730242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6"/>
          <p:cNvSpPr/>
          <p:nvPr/>
        </p:nvSpPr>
        <p:spPr>
          <a:xfrm>
            <a:off x="7602000" y="1478300"/>
            <a:ext cx="282900" cy="1623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6"/>
          <p:cNvCxnSpPr/>
          <p:nvPr/>
        </p:nvCxnSpPr>
        <p:spPr>
          <a:xfrm>
            <a:off x="6049593" y="19184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16"/>
          <p:cNvSpPr txBox="1"/>
          <p:nvPr/>
        </p:nvSpPr>
        <p:spPr>
          <a:xfrm>
            <a:off x="6222850" y="1319463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fetches a list of all existing items.</a:t>
            </a:r>
            <a:endParaRPr/>
          </a:p>
        </p:txBody>
      </p:sp>
      <p:cxnSp>
        <p:nvCxnSpPr>
          <p:cNvPr id="181" name="Google Shape;181;p16"/>
          <p:cNvCxnSpPr/>
          <p:nvPr/>
        </p:nvCxnSpPr>
        <p:spPr>
          <a:xfrm flipH="1">
            <a:off x="6222030" y="28962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6"/>
          <p:cNvSpPr txBox="1"/>
          <p:nvPr/>
        </p:nvSpPr>
        <p:spPr>
          <a:xfrm>
            <a:off x="6286975" y="2099425"/>
            <a:ext cx="12105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returns a list of all items into a GUI containing all valid orders.</a:t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71288" y="2547175"/>
            <a:ext cx="282900" cy="554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3979450" y="3545950"/>
            <a:ext cx="282900" cy="23628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>
            <a:off x="4239618" y="42886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16"/>
          <p:cNvSpPr txBox="1"/>
          <p:nvPr/>
        </p:nvSpPr>
        <p:spPr>
          <a:xfrm>
            <a:off x="4300551" y="3363550"/>
            <a:ext cx="155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user clicks on an order in the list, and is presented with options to “Edit” or “Mark order as delivered”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5756250" y="3872125"/>
            <a:ext cx="282900" cy="607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7602025" y="3672350"/>
            <a:ext cx="282900" cy="2288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6"/>
          <p:cNvCxnSpPr/>
          <p:nvPr/>
        </p:nvCxnSpPr>
        <p:spPr>
          <a:xfrm flipH="1">
            <a:off x="6222018" y="54935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90" name="Google Shape;190;p16"/>
          <p:cNvSpPr txBox="1"/>
          <p:nvPr/>
        </p:nvSpPr>
        <p:spPr>
          <a:xfrm>
            <a:off x="6115450" y="3354850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admin user alters the order or marks it as finished, the updated order data is sent to the server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6"/>
          <p:cNvCxnSpPr/>
          <p:nvPr/>
        </p:nvCxnSpPr>
        <p:spPr>
          <a:xfrm>
            <a:off x="6049593" y="42886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16"/>
          <p:cNvSpPr txBox="1"/>
          <p:nvPr/>
        </p:nvSpPr>
        <p:spPr>
          <a:xfrm>
            <a:off x="6104713" y="4485475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confirmation is sent, and the GUI refreshes to show the changed order and all remaining orders.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5749825" y="4887975"/>
            <a:ext cx="282900" cy="7884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6"/>
          <p:cNvCxnSpPr/>
          <p:nvPr/>
        </p:nvCxnSpPr>
        <p:spPr>
          <a:xfrm flipH="1">
            <a:off x="4389068" y="54935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16"/>
          <p:cNvSpPr txBox="1"/>
          <p:nvPr/>
        </p:nvSpPr>
        <p:spPr>
          <a:xfrm>
            <a:off x="4293425" y="4628600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GUI is once again editable, so the admin user can make further changes if needed.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18" y="1478293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18" y="3813643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6.01: 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Add/Delete Inventory Item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Admin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Menu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7"/>
          <p:cNvCxnSpPr/>
          <p:nvPr/>
        </p:nvCxnSpPr>
        <p:spPr>
          <a:xfrm>
            <a:off x="4042411" y="1126848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17"/>
          <p:cNvCxnSpPr/>
          <p:nvPr/>
        </p:nvCxnSpPr>
        <p:spPr>
          <a:xfrm>
            <a:off x="5901417" y="1126848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17"/>
          <p:cNvSpPr/>
          <p:nvPr/>
        </p:nvSpPr>
        <p:spPr>
          <a:xfrm>
            <a:off x="3901013" y="1325690"/>
            <a:ext cx="282900" cy="20835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7"/>
          <p:cNvCxnSpPr/>
          <p:nvPr/>
        </p:nvCxnSpPr>
        <p:spPr>
          <a:xfrm>
            <a:off x="4268268" y="1598753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17"/>
          <p:cNvSpPr/>
          <p:nvPr/>
        </p:nvSpPr>
        <p:spPr>
          <a:xfrm>
            <a:off x="5757550" y="1378600"/>
            <a:ext cx="282900" cy="2157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7"/>
          <p:cNvCxnSpPr/>
          <p:nvPr/>
        </p:nvCxnSpPr>
        <p:spPr>
          <a:xfrm flipH="1">
            <a:off x="4310180" y="32542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17"/>
          <p:cNvSpPr txBox="1"/>
          <p:nvPr/>
        </p:nvSpPr>
        <p:spPr>
          <a:xfrm>
            <a:off x="4310141" y="1325706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addMenuItem()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267733" y="2651842"/>
            <a:ext cx="14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addMenuItem() displays the updated menu.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7"/>
          <p:cNvCxnSpPr/>
          <p:nvPr/>
        </p:nvCxnSpPr>
        <p:spPr>
          <a:xfrm>
            <a:off x="7733917" y="11593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17"/>
          <p:cNvSpPr/>
          <p:nvPr/>
        </p:nvSpPr>
        <p:spPr>
          <a:xfrm>
            <a:off x="7557538" y="1378600"/>
            <a:ext cx="282900" cy="2157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6114031" y="1598753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17"/>
          <p:cNvSpPr txBox="1"/>
          <p:nvPr/>
        </p:nvSpPr>
        <p:spPr>
          <a:xfrm>
            <a:off x="6281925" y="2736300"/>
            <a:ext cx="1210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updated successfully</a:t>
            </a:r>
            <a:endParaRPr/>
          </a:p>
        </p:txBody>
      </p:sp>
      <p:cxnSp>
        <p:nvCxnSpPr>
          <p:cNvPr id="218" name="Google Shape;218;p17"/>
          <p:cNvCxnSpPr/>
          <p:nvPr/>
        </p:nvCxnSpPr>
        <p:spPr>
          <a:xfrm flipH="1">
            <a:off x="6128805" y="32542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19;p17"/>
          <p:cNvSpPr txBox="1"/>
          <p:nvPr/>
        </p:nvSpPr>
        <p:spPr>
          <a:xfrm>
            <a:off x="6193738" y="1170150"/>
            <a:ext cx="1210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adds item to database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3900938" y="3998040"/>
            <a:ext cx="282900" cy="20835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7"/>
          <p:cNvCxnSpPr/>
          <p:nvPr/>
        </p:nvCxnSpPr>
        <p:spPr>
          <a:xfrm>
            <a:off x="4243268" y="42844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2" name="Google Shape;222;p17"/>
          <p:cNvSpPr/>
          <p:nvPr/>
        </p:nvSpPr>
        <p:spPr>
          <a:xfrm>
            <a:off x="5746713" y="3998050"/>
            <a:ext cx="282900" cy="2157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7592500" y="4056300"/>
            <a:ext cx="282900" cy="2157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7"/>
          <p:cNvCxnSpPr/>
          <p:nvPr/>
        </p:nvCxnSpPr>
        <p:spPr>
          <a:xfrm>
            <a:off x="6107406" y="42844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17"/>
          <p:cNvCxnSpPr/>
          <p:nvPr/>
        </p:nvCxnSpPr>
        <p:spPr>
          <a:xfrm flipH="1">
            <a:off x="4276730" y="586564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26" name="Google Shape;226;p17"/>
          <p:cNvCxnSpPr/>
          <p:nvPr/>
        </p:nvCxnSpPr>
        <p:spPr>
          <a:xfrm flipH="1">
            <a:off x="6140868" y="586564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17"/>
          <p:cNvSpPr txBox="1"/>
          <p:nvPr/>
        </p:nvSpPr>
        <p:spPr>
          <a:xfrm>
            <a:off x="4329991" y="3998056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removeMenuItem()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6205800" y="3816825"/>
            <a:ext cx="1210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removes item from database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6205813" y="5389750"/>
            <a:ext cx="1210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updated successfully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4252645" y="5206892"/>
            <a:ext cx="14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removeMenuItem() displays the updated menu.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993" y="1325693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843" y="4046956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Admin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Menu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8"/>
          <p:cNvCxnSpPr/>
          <p:nvPr/>
        </p:nvCxnSpPr>
        <p:spPr>
          <a:xfrm>
            <a:off x="4042411" y="1126848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18"/>
          <p:cNvCxnSpPr/>
          <p:nvPr/>
        </p:nvCxnSpPr>
        <p:spPr>
          <a:xfrm>
            <a:off x="5901417" y="1126848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p18"/>
          <p:cNvSpPr/>
          <p:nvPr/>
        </p:nvSpPr>
        <p:spPr>
          <a:xfrm>
            <a:off x="3900963" y="2629365"/>
            <a:ext cx="282900" cy="20835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6.02: 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Inventory Item Cost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8"/>
          <p:cNvCxnSpPr/>
          <p:nvPr/>
        </p:nvCxnSpPr>
        <p:spPr>
          <a:xfrm>
            <a:off x="4276731" y="2928903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p18"/>
          <p:cNvSpPr/>
          <p:nvPr/>
        </p:nvSpPr>
        <p:spPr>
          <a:xfrm>
            <a:off x="5776813" y="2555200"/>
            <a:ext cx="282900" cy="22074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18"/>
          <p:cNvCxnSpPr/>
          <p:nvPr/>
        </p:nvCxnSpPr>
        <p:spPr>
          <a:xfrm flipH="1">
            <a:off x="4310155" y="413744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46" name="Google Shape;246;p18"/>
          <p:cNvSpPr txBox="1"/>
          <p:nvPr/>
        </p:nvSpPr>
        <p:spPr>
          <a:xfrm>
            <a:off x="4259254" y="2002781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updateItemPrice() is invoked, sending a request to change the data to the menu container.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4267708" y="3476892"/>
            <a:ext cx="14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updateItemPrice() displays newly updated price on the menu.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18"/>
          <p:cNvCxnSpPr/>
          <p:nvPr/>
        </p:nvCxnSpPr>
        <p:spPr>
          <a:xfrm>
            <a:off x="7733917" y="11593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18"/>
          <p:cNvSpPr/>
          <p:nvPr/>
        </p:nvSpPr>
        <p:spPr>
          <a:xfrm>
            <a:off x="7592463" y="2604975"/>
            <a:ext cx="282900" cy="2157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8"/>
          <p:cNvCxnSpPr/>
          <p:nvPr/>
        </p:nvCxnSpPr>
        <p:spPr>
          <a:xfrm>
            <a:off x="6122431" y="2928903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8"/>
          <p:cNvSpPr txBox="1"/>
          <p:nvPr/>
        </p:nvSpPr>
        <p:spPr>
          <a:xfrm>
            <a:off x="6220850" y="2068450"/>
            <a:ext cx="1210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container forwards a request to alter the price to Firebase.</a:t>
            </a:r>
            <a:endParaRPr/>
          </a:p>
        </p:txBody>
      </p:sp>
      <p:cxnSp>
        <p:nvCxnSpPr>
          <p:cNvPr id="253" name="Google Shape;253;p18"/>
          <p:cNvCxnSpPr/>
          <p:nvPr/>
        </p:nvCxnSpPr>
        <p:spPr>
          <a:xfrm flipH="1">
            <a:off x="6155880" y="413744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18"/>
          <p:cNvSpPr txBox="1"/>
          <p:nvPr/>
        </p:nvSpPr>
        <p:spPr>
          <a:xfrm>
            <a:off x="6347038" y="3645800"/>
            <a:ext cx="1210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updated successfully</a:t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643" y="2629368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6.03: 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Inventory Item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Admin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Menu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9"/>
          <p:cNvCxnSpPr/>
          <p:nvPr/>
        </p:nvCxnSpPr>
        <p:spPr>
          <a:xfrm>
            <a:off x="4130311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5898182" y="1126749"/>
            <a:ext cx="6300" cy="56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19"/>
          <p:cNvSpPr/>
          <p:nvPr/>
        </p:nvSpPr>
        <p:spPr>
          <a:xfrm>
            <a:off x="3979450" y="1478298"/>
            <a:ext cx="282900" cy="1623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19"/>
          <p:cNvCxnSpPr/>
          <p:nvPr/>
        </p:nvCxnSpPr>
        <p:spPr>
          <a:xfrm>
            <a:off x="4286256" y="18022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19"/>
          <p:cNvSpPr/>
          <p:nvPr/>
        </p:nvSpPr>
        <p:spPr>
          <a:xfrm>
            <a:off x="5771300" y="1466375"/>
            <a:ext cx="282900" cy="554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19"/>
          <p:cNvCxnSpPr/>
          <p:nvPr/>
        </p:nvCxnSpPr>
        <p:spPr>
          <a:xfrm flipH="1">
            <a:off x="4319680" y="28962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p19"/>
          <p:cNvSpPr txBox="1"/>
          <p:nvPr/>
        </p:nvSpPr>
        <p:spPr>
          <a:xfrm>
            <a:off x="4367379" y="1466381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listFoodItems()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4269708" y="2072167"/>
            <a:ext cx="14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menu container now presents the user with a scrollable list of all items.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19"/>
          <p:cNvCxnSpPr/>
          <p:nvPr/>
        </p:nvCxnSpPr>
        <p:spPr>
          <a:xfrm>
            <a:off x="7730242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19"/>
          <p:cNvSpPr/>
          <p:nvPr/>
        </p:nvSpPr>
        <p:spPr>
          <a:xfrm>
            <a:off x="7602000" y="1478300"/>
            <a:ext cx="282900" cy="1623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9"/>
          <p:cNvCxnSpPr/>
          <p:nvPr/>
        </p:nvCxnSpPr>
        <p:spPr>
          <a:xfrm>
            <a:off x="6131956" y="18022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19"/>
          <p:cNvSpPr txBox="1"/>
          <p:nvPr/>
        </p:nvSpPr>
        <p:spPr>
          <a:xfrm>
            <a:off x="6230375" y="1158575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fetches a list of all existing items.</a:t>
            </a:r>
            <a:endParaRPr/>
          </a:p>
        </p:txBody>
      </p:sp>
      <p:cxnSp>
        <p:nvCxnSpPr>
          <p:cNvPr id="276" name="Google Shape;276;p19"/>
          <p:cNvCxnSpPr/>
          <p:nvPr/>
        </p:nvCxnSpPr>
        <p:spPr>
          <a:xfrm flipH="1">
            <a:off x="6157905" y="2871115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77" name="Google Shape;277;p19"/>
          <p:cNvSpPr txBox="1"/>
          <p:nvPr/>
        </p:nvSpPr>
        <p:spPr>
          <a:xfrm>
            <a:off x="6221950" y="2066225"/>
            <a:ext cx="12105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returns a list of all items into the menu container.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771288" y="2547175"/>
            <a:ext cx="282900" cy="554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3979450" y="3545950"/>
            <a:ext cx="282900" cy="3214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9"/>
          <p:cNvCxnSpPr/>
          <p:nvPr/>
        </p:nvCxnSpPr>
        <p:spPr>
          <a:xfrm>
            <a:off x="4250993" y="41491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1" name="Google Shape;281;p19"/>
          <p:cNvSpPr txBox="1"/>
          <p:nvPr/>
        </p:nvSpPr>
        <p:spPr>
          <a:xfrm>
            <a:off x="4300326" y="3502063"/>
            <a:ext cx="155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clicks on a food item in the list, invoking sendFoodItemToEditor()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5756250" y="3872125"/>
            <a:ext cx="282900" cy="1389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7588800" y="5388425"/>
            <a:ext cx="282900" cy="1389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19"/>
          <p:cNvCxnSpPr/>
          <p:nvPr/>
        </p:nvCxnSpPr>
        <p:spPr>
          <a:xfrm flipH="1">
            <a:off x="4339105" y="4987290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19"/>
          <p:cNvSpPr txBox="1"/>
          <p:nvPr/>
        </p:nvSpPr>
        <p:spPr>
          <a:xfrm>
            <a:off x="4367375" y="4214088"/>
            <a:ext cx="14253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 are updated to allow the clicked item to be edited via input fields.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19"/>
          <p:cNvCxnSpPr/>
          <p:nvPr/>
        </p:nvCxnSpPr>
        <p:spPr>
          <a:xfrm>
            <a:off x="4251006" y="5829578"/>
            <a:ext cx="31617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19"/>
          <p:cNvSpPr txBox="1"/>
          <p:nvPr/>
        </p:nvSpPr>
        <p:spPr>
          <a:xfrm>
            <a:off x="4300325" y="5267555"/>
            <a:ext cx="155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clicks submit, forwarding the changed data to Firebase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9"/>
          <p:cNvCxnSpPr/>
          <p:nvPr/>
        </p:nvCxnSpPr>
        <p:spPr>
          <a:xfrm rot="10800000">
            <a:off x="4439380" y="6479815"/>
            <a:ext cx="2972400" cy="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89" name="Google Shape;289;p19"/>
          <p:cNvSpPr txBox="1"/>
          <p:nvPr/>
        </p:nvSpPr>
        <p:spPr>
          <a:xfrm>
            <a:off x="5942913" y="5882450"/>
            <a:ext cx="174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changed in the database, and a confirmation message is sent.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543" y="1478293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543" y="3674143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7.01: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 Reservation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41659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Admin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58794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Reservation List GUI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20"/>
          <p:cNvCxnSpPr/>
          <p:nvPr/>
        </p:nvCxnSpPr>
        <p:spPr>
          <a:xfrm>
            <a:off x="4945511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0" name="Google Shape;300;p20"/>
          <p:cNvCxnSpPr/>
          <p:nvPr/>
        </p:nvCxnSpPr>
        <p:spPr>
          <a:xfrm>
            <a:off x="6713382" y="1126749"/>
            <a:ext cx="6300" cy="56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20"/>
          <p:cNvCxnSpPr/>
          <p:nvPr/>
        </p:nvCxnSpPr>
        <p:spPr>
          <a:xfrm rot="10800000" flipH="1">
            <a:off x="3220681" y="2206228"/>
            <a:ext cx="5060700" cy="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2" name="Google Shape;302;p20"/>
          <p:cNvSpPr txBox="1"/>
          <p:nvPr/>
        </p:nvSpPr>
        <p:spPr>
          <a:xfrm>
            <a:off x="3285804" y="1305418"/>
            <a:ext cx="142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sends reservation request to the server via the Customer client, using placeReservation()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77694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20"/>
          <p:cNvCxnSpPr/>
          <p:nvPr/>
        </p:nvCxnSpPr>
        <p:spPr>
          <a:xfrm>
            <a:off x="8545442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20"/>
          <p:cNvSpPr/>
          <p:nvPr/>
        </p:nvSpPr>
        <p:spPr>
          <a:xfrm>
            <a:off x="8407650" y="1712675"/>
            <a:ext cx="282900" cy="8463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4794175" y="2471475"/>
            <a:ext cx="282900" cy="1416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20"/>
          <p:cNvCxnSpPr/>
          <p:nvPr/>
        </p:nvCxnSpPr>
        <p:spPr>
          <a:xfrm rot="10800000" flipH="1">
            <a:off x="5077068" y="2898453"/>
            <a:ext cx="3223800" cy="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20"/>
          <p:cNvSpPr txBox="1"/>
          <p:nvPr/>
        </p:nvSpPr>
        <p:spPr>
          <a:xfrm>
            <a:off x="5115525" y="2471477"/>
            <a:ext cx="1559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user clicks “View Reservations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6575075" y="3070500"/>
            <a:ext cx="282900" cy="717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8407650" y="2696975"/>
            <a:ext cx="282900" cy="1086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20"/>
          <p:cNvCxnSpPr/>
          <p:nvPr/>
        </p:nvCxnSpPr>
        <p:spPr>
          <a:xfrm rot="10800000">
            <a:off x="6930800" y="3602063"/>
            <a:ext cx="14040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312" name="Google Shape;312;p20"/>
          <p:cNvCxnSpPr/>
          <p:nvPr/>
        </p:nvCxnSpPr>
        <p:spPr>
          <a:xfrm rot="10800000">
            <a:off x="5214580" y="3616765"/>
            <a:ext cx="1360500" cy="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13" name="Google Shape;313;p20"/>
          <p:cNvSpPr txBox="1"/>
          <p:nvPr/>
        </p:nvSpPr>
        <p:spPr>
          <a:xfrm>
            <a:off x="23903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0"/>
          <p:cNvCxnSpPr/>
          <p:nvPr/>
        </p:nvCxnSpPr>
        <p:spPr>
          <a:xfrm>
            <a:off x="3202261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20"/>
          <p:cNvSpPr txBox="1"/>
          <p:nvPr/>
        </p:nvSpPr>
        <p:spPr>
          <a:xfrm>
            <a:off x="8745375" y="1935785"/>
            <a:ext cx="14253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stores the reservation reference.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7021525" y="3017631"/>
            <a:ext cx="1425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returns all reservations and they are loaded into the GUI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5115513" y="3122827"/>
            <a:ext cx="15594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can scroll through all shown reservations.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4794175" y="4364250"/>
            <a:ext cx="282900" cy="1086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5115525" y="4374175"/>
            <a:ext cx="1459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user can delete reservations that have been fulfilled or are cancelled prematurely, via deleteReservation()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8407650" y="5030675"/>
            <a:ext cx="282900" cy="1416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20"/>
          <p:cNvCxnSpPr/>
          <p:nvPr/>
        </p:nvCxnSpPr>
        <p:spPr>
          <a:xfrm rot="10800000" flipH="1">
            <a:off x="5064668" y="5298153"/>
            <a:ext cx="3223800" cy="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2" name="Google Shape;322;p20"/>
          <p:cNvSpPr/>
          <p:nvPr/>
        </p:nvSpPr>
        <p:spPr>
          <a:xfrm>
            <a:off x="6575075" y="5625525"/>
            <a:ext cx="282900" cy="7170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20"/>
          <p:cNvCxnSpPr/>
          <p:nvPr/>
        </p:nvCxnSpPr>
        <p:spPr>
          <a:xfrm rot="10800000">
            <a:off x="6999713" y="6224588"/>
            <a:ext cx="14040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24" name="Google Shape;324;p20"/>
          <p:cNvSpPr txBox="1"/>
          <p:nvPr/>
        </p:nvSpPr>
        <p:spPr>
          <a:xfrm>
            <a:off x="6920163" y="5451143"/>
            <a:ext cx="1425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processes the deletion request and updates the reservation listings in the GUI.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4794175" y="5940575"/>
            <a:ext cx="282900" cy="6573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20"/>
          <p:cNvCxnSpPr/>
          <p:nvPr/>
        </p:nvCxnSpPr>
        <p:spPr>
          <a:xfrm rot="10800000">
            <a:off x="5124075" y="6224588"/>
            <a:ext cx="14040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27" name="Google Shape;327;p20"/>
          <p:cNvSpPr txBox="1"/>
          <p:nvPr/>
        </p:nvSpPr>
        <p:spPr>
          <a:xfrm>
            <a:off x="5182575" y="5574030"/>
            <a:ext cx="1425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GUI information is viewable by the Admin user.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968" y="1627768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418" y="4838118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/>
        </p:nvSpPr>
        <p:spPr>
          <a:xfrm>
            <a:off x="3220672" y="96903"/>
            <a:ext cx="5423100" cy="554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Servoli Systems – Sequence Diagram</a:t>
            </a:r>
            <a:b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7.02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Place Order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3350734" y="84984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5064207" y="849849"/>
            <a:ext cx="16743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Restaurant/Menu_GUI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4130311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p21"/>
          <p:cNvCxnSpPr/>
          <p:nvPr/>
        </p:nvCxnSpPr>
        <p:spPr>
          <a:xfrm>
            <a:off x="5898182" y="1126749"/>
            <a:ext cx="6300" cy="56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21"/>
          <p:cNvCxnSpPr/>
          <p:nvPr/>
        </p:nvCxnSpPr>
        <p:spPr>
          <a:xfrm flipH="1">
            <a:off x="6254843" y="3277878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40" name="Google Shape;340;p21"/>
          <p:cNvSpPr txBox="1"/>
          <p:nvPr/>
        </p:nvSpPr>
        <p:spPr>
          <a:xfrm>
            <a:off x="6954209" y="849899"/>
            <a:ext cx="1559400" cy="276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Database</a:t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7730242" y="1158573"/>
            <a:ext cx="0" cy="564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21"/>
          <p:cNvSpPr txBox="1"/>
          <p:nvPr/>
        </p:nvSpPr>
        <p:spPr>
          <a:xfrm>
            <a:off x="6104713" y="4485475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4261075" y="4478125"/>
            <a:ext cx="142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3988975" y="4019525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1"/>
          <p:cNvCxnSpPr/>
          <p:nvPr/>
        </p:nvCxnSpPr>
        <p:spPr>
          <a:xfrm>
            <a:off x="4278731" y="447162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21"/>
          <p:cNvSpPr/>
          <p:nvPr/>
        </p:nvSpPr>
        <p:spPr>
          <a:xfrm>
            <a:off x="5771413" y="4022350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4322600" y="3861875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finds their restaurant of choice and clicks on it.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7585350" y="3840975"/>
            <a:ext cx="282900" cy="2713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1"/>
          <p:cNvCxnSpPr/>
          <p:nvPr/>
        </p:nvCxnSpPr>
        <p:spPr>
          <a:xfrm>
            <a:off x="6065768" y="4496078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0" name="Google Shape;350;p21"/>
          <p:cNvSpPr txBox="1"/>
          <p:nvPr/>
        </p:nvSpPr>
        <p:spPr>
          <a:xfrm>
            <a:off x="6215925" y="3924025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parses the chosen restaurant.</a:t>
            </a:r>
            <a:endParaRPr/>
          </a:p>
        </p:txBody>
      </p:sp>
      <p:sp>
        <p:nvSpPr>
          <p:cNvPr id="351" name="Google Shape;351;p21"/>
          <p:cNvSpPr txBox="1"/>
          <p:nvPr/>
        </p:nvSpPr>
        <p:spPr>
          <a:xfrm>
            <a:off x="7957100" y="6043700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stores the order reference.</a:t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2637800" y="1891075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is given the ability to search for a restaurant.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988975" y="1858887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21"/>
          <p:cNvCxnSpPr/>
          <p:nvPr/>
        </p:nvCxnSpPr>
        <p:spPr>
          <a:xfrm>
            <a:off x="4278731" y="2319441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5" name="Google Shape;355;p21"/>
          <p:cNvSpPr/>
          <p:nvPr/>
        </p:nvSpPr>
        <p:spPr>
          <a:xfrm>
            <a:off x="5759875" y="1858875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4334050" y="1425300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can search for a name of a restaurant, or the city name that their desired restaurant is in.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21"/>
          <p:cNvCxnSpPr/>
          <p:nvPr/>
        </p:nvCxnSpPr>
        <p:spPr>
          <a:xfrm>
            <a:off x="6042781" y="2319441"/>
            <a:ext cx="14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8" name="Google Shape;358;p21"/>
          <p:cNvSpPr/>
          <p:nvPr/>
        </p:nvSpPr>
        <p:spPr>
          <a:xfrm>
            <a:off x="7588375" y="1858875"/>
            <a:ext cx="282900" cy="16608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6071112" y="1425300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Customer’s query is sent to the database, and strings are compared to see if any matches exist in the database.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5769325" y="2813625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1"/>
          <p:cNvCxnSpPr/>
          <p:nvPr/>
        </p:nvCxnSpPr>
        <p:spPr>
          <a:xfrm flipH="1">
            <a:off x="4409718" y="3277878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21"/>
          <p:cNvSpPr/>
          <p:nvPr/>
        </p:nvSpPr>
        <p:spPr>
          <a:xfrm>
            <a:off x="3988975" y="2813637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6130437" y="2476575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is processed, and a list of available restaurants are sent to the application.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4379200" y="2607775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scrollable list is populated with the returned results.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1"/>
          <p:cNvCxnSpPr/>
          <p:nvPr/>
        </p:nvCxnSpPr>
        <p:spPr>
          <a:xfrm flipH="1">
            <a:off x="6264680" y="5294003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66" name="Google Shape;366;p21"/>
          <p:cNvSpPr/>
          <p:nvPr/>
        </p:nvSpPr>
        <p:spPr>
          <a:xfrm>
            <a:off x="5771413" y="4948600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21"/>
          <p:cNvCxnSpPr/>
          <p:nvPr/>
        </p:nvCxnSpPr>
        <p:spPr>
          <a:xfrm flipH="1">
            <a:off x="4419555" y="5294003"/>
            <a:ext cx="1340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68" name="Google Shape;368;p21"/>
          <p:cNvSpPr/>
          <p:nvPr/>
        </p:nvSpPr>
        <p:spPr>
          <a:xfrm>
            <a:off x="3988975" y="4945787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6285988" y="4609000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restaurant’s menu is sent to the application.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4371275" y="4635738"/>
            <a:ext cx="149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scrollable list is populated with the returned results.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3988975" y="5917700"/>
            <a:ext cx="282900" cy="6801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21"/>
          <p:cNvCxnSpPr/>
          <p:nvPr/>
        </p:nvCxnSpPr>
        <p:spPr>
          <a:xfrm rot="10800000" flipH="1">
            <a:off x="4278731" y="6366203"/>
            <a:ext cx="3161400" cy="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21"/>
          <p:cNvSpPr txBox="1"/>
          <p:nvPr/>
        </p:nvSpPr>
        <p:spPr>
          <a:xfrm>
            <a:off x="4407738" y="5558900"/>
            <a:ext cx="12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chooses a menu item and places an order via placeOrder()</a:t>
            </a:r>
            <a:endParaRPr/>
          </a:p>
        </p:txBody>
      </p:sp>
      <p:pic>
        <p:nvPicPr>
          <p:cNvPr id="374" name="Google Shape;3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118" y="1961406"/>
            <a:ext cx="423675" cy="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493" y="5975718"/>
            <a:ext cx="42367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Widescreen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16468</dc:creator>
  <cp:lastModifiedBy>16468</cp:lastModifiedBy>
  <cp:revision>1</cp:revision>
  <dcterms:modified xsi:type="dcterms:W3CDTF">2020-05-14T18:32:59Z</dcterms:modified>
</cp:coreProperties>
</file>