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e5f31d2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e5f31d2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96975" y="106925"/>
            <a:ext cx="1904700" cy="135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76200" y="174875"/>
            <a:ext cx="13188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95476" y="1993850"/>
            <a:ext cx="12612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52711" y="3247300"/>
            <a:ext cx="13581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620602" y="1993850"/>
            <a:ext cx="13581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496973" y="106925"/>
            <a:ext cx="19047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Clients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6200" y="174875"/>
            <a:ext cx="13188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Location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5350" y="1997450"/>
            <a:ext cx="1261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accountState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759950" y="3267475"/>
            <a:ext cx="1358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contact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220350" y="3245875"/>
            <a:ext cx="1110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loginData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42050" y="3245875"/>
            <a:ext cx="11109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loyalty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63738" y="3245875"/>
            <a:ext cx="11109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regulars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744200" y="1971350"/>
            <a:ext cx="11109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transactions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472175" y="652400"/>
            <a:ext cx="1048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clientName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owner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8" name="Google Shape;68;p13"/>
          <p:cNvSpPr/>
          <p:nvPr/>
        </p:nvSpPr>
        <p:spPr>
          <a:xfrm>
            <a:off x="3197386" y="3247300"/>
            <a:ext cx="13581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659811" y="3247300"/>
            <a:ext cx="13581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140200" y="3247300"/>
            <a:ext cx="1358100" cy="18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215850" y="3245875"/>
            <a:ext cx="1358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loginData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628213" y="3262738"/>
            <a:ext cx="13581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loyalty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140200" y="3235225"/>
            <a:ext cx="1358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regulars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744200" y="174875"/>
            <a:ext cx="13188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755050" y="153775"/>
            <a:ext cx="1318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menu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11850" y="467375"/>
            <a:ext cx="9426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city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country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physAddress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stateProv</a:t>
            </a:r>
            <a:endParaRPr sz="1000"/>
          </a:p>
        </p:txBody>
      </p:sp>
      <p:sp>
        <p:nvSpPr>
          <p:cNvPr id="77" name="Google Shape;77;p13"/>
          <p:cNvSpPr txBox="1"/>
          <p:nvPr/>
        </p:nvSpPr>
        <p:spPr>
          <a:xfrm>
            <a:off x="414750" y="2384350"/>
            <a:ext cx="12612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loyaltyProg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premiumStatus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1745850" y="3815425"/>
            <a:ext cx="13581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emailAddress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</a:t>
            </a:r>
            <a:endParaRPr sz="1000"/>
          </a:p>
        </p:txBody>
      </p:sp>
      <p:sp>
        <p:nvSpPr>
          <p:cNvPr id="79" name="Google Shape;79;p13"/>
          <p:cNvSpPr txBox="1"/>
          <p:nvPr/>
        </p:nvSpPr>
        <p:spPr>
          <a:xfrm>
            <a:off x="3192675" y="3757550"/>
            <a:ext cx="1358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password</a:t>
            </a:r>
            <a:endParaRPr sz="1000"/>
          </a:p>
        </p:txBody>
      </p:sp>
      <p:sp>
        <p:nvSpPr>
          <p:cNvPr id="80" name="Google Shape;80;p13"/>
          <p:cNvSpPr txBox="1"/>
          <p:nvPr/>
        </p:nvSpPr>
        <p:spPr>
          <a:xfrm>
            <a:off x="4668450" y="3776850"/>
            <a:ext cx="1358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(next slide)</a:t>
            </a:r>
            <a:endParaRPr sz="1000" dirty="0"/>
          </a:p>
        </p:txBody>
      </p:sp>
      <p:sp>
        <p:nvSpPr>
          <p:cNvPr id="81" name="Google Shape;81;p13"/>
          <p:cNvSpPr txBox="1"/>
          <p:nvPr/>
        </p:nvSpPr>
        <p:spPr>
          <a:xfrm>
            <a:off x="7774325" y="661325"/>
            <a:ext cx="12612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Beverages</a:t>
            </a:r>
          </a:p>
          <a:p>
            <a:pPr lvl="0"/>
            <a:r>
              <a:rPr lang="en-US" sz="1000" dirty="0"/>
              <a:t>Entrees</a:t>
            </a:r>
          </a:p>
          <a:p>
            <a:pPr lvl="0"/>
            <a:r>
              <a:rPr lang="en-US" sz="1000" dirty="0"/>
              <a:t>Appetizers</a:t>
            </a:r>
          </a:p>
          <a:p>
            <a:pPr lvl="0"/>
            <a:r>
              <a:rPr lang="en-US" sz="1000" dirty="0"/>
              <a:t>(variable categories)</a:t>
            </a:r>
          </a:p>
        </p:txBody>
      </p:sp>
      <p:sp>
        <p:nvSpPr>
          <p:cNvPr id="82" name="Google Shape;82;p13"/>
          <p:cNvSpPr txBox="1"/>
          <p:nvPr/>
        </p:nvSpPr>
        <p:spPr>
          <a:xfrm>
            <a:off x="7629650" y="2484325"/>
            <a:ext cx="1358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(next slide)</a:t>
            </a:r>
            <a:endParaRPr sz="1000"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1514450" y="622750"/>
            <a:ext cx="1986900" cy="15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1659050" y="1404025"/>
            <a:ext cx="1909800" cy="116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67" idx="2"/>
          </p:cNvCxnSpPr>
          <p:nvPr/>
        </p:nvCxnSpPr>
        <p:spPr>
          <a:xfrm rot="5400000">
            <a:off x="2558075" y="1808000"/>
            <a:ext cx="1735200" cy="11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 rot="5400000">
            <a:off x="3327775" y="2301050"/>
            <a:ext cx="1794000" cy="13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 rot="-5400000" flipH="1">
            <a:off x="3921025" y="2286500"/>
            <a:ext cx="1803600" cy="17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 rot="-5400000" flipH="1">
            <a:off x="4822750" y="1722325"/>
            <a:ext cx="1774800" cy="127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5411175" y="555225"/>
            <a:ext cx="2343900" cy="14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/>
          <p:nvPr/>
        </p:nvCxnSpPr>
        <p:spPr>
          <a:xfrm>
            <a:off x="5411175" y="979625"/>
            <a:ext cx="2218500" cy="1302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6144525" y="3479200"/>
            <a:ext cx="13581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beginDate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customerAddr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customerApt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customerCity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customerEmail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customerName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customerState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customerid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customerphone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597567" y="1057800"/>
            <a:ext cx="1535700" cy="246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84797" y="1057800"/>
            <a:ext cx="14946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mbria"/>
                <a:ea typeface="Cambria"/>
                <a:cs typeface="Cambria"/>
                <a:sym typeface="Cambria"/>
              </a:rPr>
              <a:t>transactions</a:t>
            </a:r>
            <a:endParaRPr sz="12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07667" y="1458193"/>
            <a:ext cx="1535700" cy="20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customerName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Discount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orderItems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orderNumber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orderType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Subtotal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totalDue</a:t>
            </a:r>
            <a:endParaRPr sz="1000"/>
          </a:p>
        </p:txBody>
      </p:sp>
      <p:cxnSp>
        <p:nvCxnSpPr>
          <p:cNvPr id="99" name="Google Shape;99;p14"/>
          <p:cNvCxnSpPr>
            <a:cxnSpLocks/>
            <a:stCxn id="98" idx="1"/>
            <a:endCxn id="102" idx="1"/>
          </p:cNvCxnSpPr>
          <p:nvPr/>
        </p:nvCxnSpPr>
        <p:spPr>
          <a:xfrm rot="10800000" flipH="1" flipV="1">
            <a:off x="607667" y="2472343"/>
            <a:ext cx="185330" cy="1995946"/>
          </a:xfrm>
          <a:prstGeom prst="bentConnector3">
            <a:avLst>
              <a:gd name="adj1" fmla="val -1233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785906" y="3609856"/>
            <a:ext cx="1078200" cy="149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785912" y="3609856"/>
            <a:ext cx="10854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orderItems</a:t>
            </a:r>
            <a:endParaRPr sz="12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92997" y="3852839"/>
            <a:ext cx="1078200" cy="1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itemName</a:t>
            </a:r>
            <a:endParaRPr sz="1000"/>
          </a:p>
        </p:txBody>
      </p:sp>
      <p:sp>
        <p:nvSpPr>
          <p:cNvPr id="103" name="Google Shape;103;p14"/>
          <p:cNvSpPr/>
          <p:nvPr/>
        </p:nvSpPr>
        <p:spPr>
          <a:xfrm>
            <a:off x="2206153" y="3609856"/>
            <a:ext cx="1078200" cy="93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2206158" y="3609856"/>
            <a:ext cx="10854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itemName</a:t>
            </a:r>
            <a:endParaRPr sz="12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213242" y="3852830"/>
            <a:ext cx="10782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Quantity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comments</a:t>
            </a:r>
            <a:endParaRPr sz="1000"/>
          </a:p>
        </p:txBody>
      </p:sp>
      <p:cxnSp>
        <p:nvCxnSpPr>
          <p:cNvPr id="106" name="Google Shape;106;p14"/>
          <p:cNvCxnSpPr>
            <a:endCxn id="105" idx="1"/>
          </p:cNvCxnSpPr>
          <p:nvPr/>
        </p:nvCxnSpPr>
        <p:spPr>
          <a:xfrm>
            <a:off x="1871242" y="4005980"/>
            <a:ext cx="342000" cy="18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4"/>
          <p:cNvCxnSpPr>
            <a:endCxn id="97" idx="0"/>
          </p:cNvCxnSpPr>
          <p:nvPr/>
        </p:nvCxnSpPr>
        <p:spPr>
          <a:xfrm rot="5400000">
            <a:off x="829147" y="502950"/>
            <a:ext cx="1057800" cy="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4"/>
          <p:cNvSpPr txBox="1"/>
          <p:nvPr/>
        </p:nvSpPr>
        <p:spPr>
          <a:xfrm>
            <a:off x="1384000" y="0"/>
            <a:ext cx="1180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mbria"/>
                <a:ea typeface="Cambria"/>
                <a:cs typeface="Cambria"/>
                <a:sym typeface="Cambria"/>
              </a:rPr>
              <a:t>From clients</a:t>
            </a:r>
            <a:endParaRPr sz="12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2509D81D-F2AC-4658-84E9-585814CF9F77}"/>
              </a:ext>
            </a:extLst>
          </p:cNvPr>
          <p:cNvSpPr txBox="1"/>
          <p:nvPr/>
        </p:nvSpPr>
        <p:spPr>
          <a:xfrm>
            <a:off x="4572000" y="698851"/>
            <a:ext cx="11109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loyalty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Google Shape;69;p13">
            <a:extLst>
              <a:ext uri="{FF2B5EF4-FFF2-40B4-BE49-F238E27FC236}">
                <a16:creationId xmlns:a16="http://schemas.microsoft.com/office/drawing/2014/main" id="{7A7C3212-3F6F-4F44-85BD-F03E5818CEF4}"/>
              </a:ext>
            </a:extLst>
          </p:cNvPr>
          <p:cNvSpPr/>
          <p:nvPr/>
        </p:nvSpPr>
        <p:spPr>
          <a:xfrm>
            <a:off x="4589761" y="700276"/>
            <a:ext cx="13581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0;p13">
            <a:extLst>
              <a:ext uri="{FF2B5EF4-FFF2-40B4-BE49-F238E27FC236}">
                <a16:creationId xmlns:a16="http://schemas.microsoft.com/office/drawing/2014/main" id="{BE8AA9D8-5152-455B-9153-A1A50371D402}"/>
              </a:ext>
            </a:extLst>
          </p:cNvPr>
          <p:cNvSpPr txBox="1"/>
          <p:nvPr/>
        </p:nvSpPr>
        <p:spPr>
          <a:xfrm>
            <a:off x="4598400" y="1229826"/>
            <a:ext cx="1358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loyaltyTier0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loyaltyTier1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...</a:t>
            </a:r>
            <a:endParaRPr sz="10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E99165C-C744-4978-9A77-28E61265928B}"/>
              </a:ext>
            </a:extLst>
          </p:cNvPr>
          <p:cNvCxnSpPr/>
          <p:nvPr/>
        </p:nvCxnSpPr>
        <p:spPr>
          <a:xfrm rot="5400000">
            <a:off x="4854233" y="259188"/>
            <a:ext cx="698851" cy="1804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88DC64-72F4-4883-A82C-22D1B7BABEBC}"/>
              </a:ext>
            </a:extLst>
          </p:cNvPr>
          <p:cNvSpPr txBox="1"/>
          <p:nvPr/>
        </p:nvSpPr>
        <p:spPr>
          <a:xfrm>
            <a:off x="5293896" y="14468"/>
            <a:ext cx="1358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latin typeface="Cambria"/>
                <a:ea typeface="Cambria"/>
                <a:cs typeface="Cambria"/>
              </a:defRPr>
            </a:lvl1pPr>
          </a:lstStyle>
          <a:p>
            <a:r>
              <a:rPr lang="en-US" dirty="0"/>
              <a:t>From Loyalty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DC3F-E7B3-4E8C-83EE-B3C0FA0E27B3}"/>
              </a:ext>
            </a:extLst>
          </p:cNvPr>
          <p:cNvSpPr txBox="1"/>
          <p:nvPr/>
        </p:nvSpPr>
        <p:spPr>
          <a:xfrm>
            <a:off x="4589760" y="694344"/>
            <a:ext cx="1358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latin typeface="Cambria"/>
                <a:ea typeface="Cambria"/>
                <a:cs typeface="Cambria"/>
              </a:defRPr>
            </a:lvl1pPr>
          </a:lstStyle>
          <a:p>
            <a:r>
              <a:rPr lang="en-US" dirty="0"/>
              <a:t>Loyalty</a:t>
            </a:r>
          </a:p>
        </p:txBody>
      </p:sp>
      <p:sp>
        <p:nvSpPr>
          <p:cNvPr id="26" name="Google Shape;64;p13">
            <a:extLst>
              <a:ext uri="{FF2B5EF4-FFF2-40B4-BE49-F238E27FC236}">
                <a16:creationId xmlns:a16="http://schemas.microsoft.com/office/drawing/2014/main" id="{47A7C893-8D63-4EF2-A1AD-FC851E29CA70}"/>
              </a:ext>
            </a:extLst>
          </p:cNvPr>
          <p:cNvSpPr txBox="1"/>
          <p:nvPr/>
        </p:nvSpPr>
        <p:spPr>
          <a:xfrm>
            <a:off x="6501179" y="698851"/>
            <a:ext cx="11109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loyalty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Google Shape;69;p13">
            <a:extLst>
              <a:ext uri="{FF2B5EF4-FFF2-40B4-BE49-F238E27FC236}">
                <a16:creationId xmlns:a16="http://schemas.microsoft.com/office/drawing/2014/main" id="{23981A9F-D4C6-4DF2-A435-C5AE2B7648B0}"/>
              </a:ext>
            </a:extLst>
          </p:cNvPr>
          <p:cNvSpPr/>
          <p:nvPr/>
        </p:nvSpPr>
        <p:spPr>
          <a:xfrm>
            <a:off x="6518940" y="700276"/>
            <a:ext cx="13581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80;p13">
            <a:extLst>
              <a:ext uri="{FF2B5EF4-FFF2-40B4-BE49-F238E27FC236}">
                <a16:creationId xmlns:a16="http://schemas.microsoft.com/office/drawing/2014/main" id="{55A3DB57-E879-4363-8699-2756CEB92645}"/>
              </a:ext>
            </a:extLst>
          </p:cNvPr>
          <p:cNvSpPr txBox="1"/>
          <p:nvPr/>
        </p:nvSpPr>
        <p:spPr>
          <a:xfrm>
            <a:off x="6527579" y="1229826"/>
            <a:ext cx="1358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Discount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DurationMinimum</a:t>
            </a:r>
            <a:endParaRPr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660731-957D-480F-BF8A-1705DECEEAC4}"/>
              </a:ext>
            </a:extLst>
          </p:cNvPr>
          <p:cNvSpPr txBox="1"/>
          <p:nvPr/>
        </p:nvSpPr>
        <p:spPr>
          <a:xfrm>
            <a:off x="6518939" y="694344"/>
            <a:ext cx="13580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latin typeface="Cambria"/>
                <a:ea typeface="Cambria"/>
                <a:cs typeface="Cambria"/>
              </a:defRPr>
            </a:lvl1pPr>
          </a:lstStyle>
          <a:p>
            <a:r>
              <a:rPr lang="en-US" dirty="0" err="1"/>
              <a:t>LoyaltyTier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21B2994-B20C-4179-B318-34FEEBB1C017}"/>
              </a:ext>
            </a:extLst>
          </p:cNvPr>
          <p:cNvCxnSpPr>
            <a:endCxn id="27" idx="1"/>
          </p:cNvCxnSpPr>
          <p:nvPr/>
        </p:nvCxnSpPr>
        <p:spPr>
          <a:xfrm>
            <a:off x="5947859" y="1353787"/>
            <a:ext cx="571081" cy="2050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jaepil lee</cp:lastModifiedBy>
  <cp:revision>1</cp:revision>
  <dcterms:modified xsi:type="dcterms:W3CDTF">2019-10-19T23:32:20Z</dcterms:modified>
</cp:coreProperties>
</file>