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5" autoAdjust="0"/>
    <p:restoredTop sz="94660"/>
  </p:normalViewPr>
  <p:slideViewPr>
    <p:cSldViewPr snapToGrid="0">
      <p:cViewPr varScale="1">
        <p:scale>
          <a:sx n="83" d="100"/>
          <a:sy n="83" d="100"/>
        </p:scale>
        <p:origin x="51" y="1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513A-EB16-4B4F-8AD6-F6A14C8FB157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4829-50B9-40C0-9B29-C09E30BF3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64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513A-EB16-4B4F-8AD6-F6A14C8FB157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4829-50B9-40C0-9B29-C09E30BF3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62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513A-EB16-4B4F-8AD6-F6A14C8FB157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4829-50B9-40C0-9B29-C09E30BF3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80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513A-EB16-4B4F-8AD6-F6A14C8FB157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4829-50B9-40C0-9B29-C09E30BF3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42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513A-EB16-4B4F-8AD6-F6A14C8FB157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4829-50B9-40C0-9B29-C09E30BF3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53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513A-EB16-4B4F-8AD6-F6A14C8FB157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4829-50B9-40C0-9B29-C09E30BF3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42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513A-EB16-4B4F-8AD6-F6A14C8FB157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4829-50B9-40C0-9B29-C09E30BF3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39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513A-EB16-4B4F-8AD6-F6A14C8FB157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4829-50B9-40C0-9B29-C09E30BF3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95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513A-EB16-4B4F-8AD6-F6A14C8FB157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4829-50B9-40C0-9B29-C09E30BF3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0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513A-EB16-4B4F-8AD6-F6A14C8FB157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4829-50B9-40C0-9B29-C09E30BF3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17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513A-EB16-4B4F-8AD6-F6A14C8FB157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4829-50B9-40C0-9B29-C09E30BF3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09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A513A-EB16-4B4F-8AD6-F6A14C8FB157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F4829-50B9-40C0-9B29-C09E30BF3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3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01353" y="295835"/>
            <a:ext cx="3845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I4: Use-Case Diagrams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112" y="1404377"/>
            <a:ext cx="3410511" cy="464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46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01353" y="295835"/>
            <a:ext cx="3845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I4: Use-Case Diagrams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412" y="1519237"/>
            <a:ext cx="5481611" cy="433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27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Andrew Paykin</cp:lastModifiedBy>
  <cp:revision>4</cp:revision>
  <dcterms:created xsi:type="dcterms:W3CDTF">2020-04-17T00:52:40Z</dcterms:created>
  <dcterms:modified xsi:type="dcterms:W3CDTF">2020-05-15T00:38:56Z</dcterms:modified>
</cp:coreProperties>
</file>