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f5eb44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f5eb44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f5eb44c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f5eb44c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9b5882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9b58827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01bbed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01bbed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m34700p@pac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ndyM123/CS6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39450" y="10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+ Login Info for Super Servoli Systems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20800" y="2105675"/>
            <a:ext cx="3747600" cy="2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: </a:t>
            </a:r>
            <a:r>
              <a:rPr lang="en" u="sng">
                <a:solidFill>
                  <a:srgbClr val="EFEFEF"/>
                </a:solidFill>
                <a:hlinkClick r:id="rId3"/>
              </a:rPr>
              <a:t>gm34700p@pace.edu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: Abc987!@#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: </a:t>
            </a:r>
            <a:r>
              <a:rPr lang="en" sz="1100" u="sng">
                <a:solidFill>
                  <a:srgbClr val="EFEFEF"/>
                </a:solidFill>
                <a:hlinkClick r:id="rId4"/>
              </a:rPr>
              <a:t>https://github.com/AndyM123/CS691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79175" y="293375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Sample 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775"/>
            <a:ext cx="8562429" cy="42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209238" y="56800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Sample 2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200"/>
            <a:ext cx="8264249" cy="446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209238" y="56800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Sample 3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200"/>
            <a:ext cx="8018688" cy="44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209238" y="56800"/>
            <a:ext cx="27255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Sample 4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200"/>
            <a:ext cx="8839201" cy="33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Github + Login Info for Super Servoli Systems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+ Login Info for Super Servoli Systems</dc:title>
  <dc:creator>16468</dc:creator>
  <cp:lastModifiedBy>16468</cp:lastModifiedBy>
  <cp:revision>1</cp:revision>
  <dcterms:modified xsi:type="dcterms:W3CDTF">2020-05-15T03:53:28Z</dcterms:modified>
</cp:coreProperties>
</file>