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9" r:id="rId2"/>
    <p:sldId id="344" r:id="rId3"/>
    <p:sldId id="256" r:id="rId4"/>
    <p:sldId id="341" r:id="rId5"/>
    <p:sldId id="342" r:id="rId6"/>
    <p:sldId id="343" r:id="rId7"/>
    <p:sldId id="340" r:id="rId8"/>
    <p:sldId id="338" r:id="rId9"/>
    <p:sldId id="327" r:id="rId10"/>
    <p:sldId id="329" r:id="rId11"/>
    <p:sldId id="334" r:id="rId12"/>
    <p:sldId id="337" r:id="rId13"/>
    <p:sldId id="336" r:id="rId14"/>
    <p:sldId id="345" r:id="rId15"/>
    <p:sldId id="346" r:id="rId16"/>
    <p:sldId id="32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03C1-26DB-6B20-53C8-31A011555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B27A09-376B-21B7-C5C3-24D1E7018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9968-F20B-3487-14F4-65CC4917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F3753-93B3-995B-A46B-CBEF6B56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E766-AB88-0332-EDE4-7B45FAA8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C2BC-E176-AE26-B12C-91BCD0C7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2C47A-D26D-212F-0446-93ADF3764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16E7-DA84-F6A4-11C9-2327895D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F22B3-4AA6-255E-EE80-6FC77223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7F41-91D5-870F-11E6-9F99EE36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6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23DC6-A496-7E0A-D52C-70966DC6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D6101-DC32-04DD-A35E-F61DB66E8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58F64-9897-EA02-592A-94F135F0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88AD8-0C9A-FD90-1E69-07546724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C625-17D0-AB87-F349-4FC8D9A1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E8EF-5088-D42A-5649-620EC016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792CE-B3CC-4BD7-A28B-F72A412C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63879-30DE-3625-9CF4-136A10B2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C5F44-114E-7DB3-58A5-8C999F19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8FA4-0059-F710-6347-BC2739EE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0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8738-E21B-3BFE-F5FC-0821E6B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0B260-6316-B34E-35C2-5F575A9C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94E28-154B-99E7-192E-92AA8EE5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4F11-E6F0-F14C-1246-5500FA01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0D7B-9F0D-9C38-2E60-65068FF2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5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35113-76AF-82E8-6D63-42743B46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5747-9C53-2AC3-6704-D5A9B0EDA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C7C3C-B922-19D6-39DB-8FA5C07A8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BD310-927E-6B57-B07C-81BC5310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B133B-CC88-711B-FB9E-1274B8AF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5E567-FA59-5BCC-808D-090842C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2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5D51-44DE-EEB2-F0ED-DFBB12D2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1D76D-2C48-F76A-175A-2D7582FDB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34986-6711-D3DA-6E1C-31852F55D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6B7B5-CF4E-B8CB-5B94-3FBAEE4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9B40A-8068-9591-5E25-211D1D640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A8866-BAF0-660C-BA2F-284F681F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6454B-69B6-99F8-4CE5-1182977A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C00CB-500A-80AE-5AB6-B08AF2F2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7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0616-245A-7448-2CA0-F5A82FD3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30CF4A-653B-FF7E-FA50-A873B789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8F4DC-034B-744C-5CAB-47074C14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5CF8D9-BAE1-396A-12AB-D1077E60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3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EAE58-681E-773F-A897-1EAAB37D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A5E7C-EF52-33B7-2092-FAF18911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A183D-89F0-5F51-6F4F-78A3D7813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A83C-C91C-74DE-F6BD-D402907D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0BAF-9BE3-2D2F-7D5E-4F82D12CD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22DE4-4E7B-2344-4AD8-8814FD5C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DFE6-C7D7-CC82-FD8A-004B9DB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6FC12-6A22-7E40-8344-343C166BC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4C444-2446-B30B-677D-54ECDC5B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8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BC44-FD2D-BA3D-3A68-18886EA1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014B8-DF5F-3811-6A2D-43C9E54F0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72D17-B872-5381-9357-850E807E1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184D0-28C4-2F10-AC08-15CC46A7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6D08E-10EA-C5D9-F813-2008F4D6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4C7D8-6D9F-B50C-7F25-F6E8F5B3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0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8DFCB-A05A-DB5D-06A8-EA5468C6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1DCEB-C823-ED88-7346-C57E5B352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84F94-E4AA-DD8D-245B-78BDA3AA8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06CA-48F3-4E7D-A16F-C06B52F1546B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CB36-AACA-9EC3-D21C-F40CE2A28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F2F5-EACD-B530-0EDF-B9C63774A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AEC6-C8E0-417A-BAFE-E67E7B5FE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110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50.png"/><Relationship Id="rId2" Type="http://schemas.openxmlformats.org/officeDocument/2006/relationships/image" Target="../media/image200.png"/><Relationship Id="rId16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image" Target="../media/image370.png"/><Relationship Id="rId21" Type="http://schemas.openxmlformats.org/officeDocument/2006/relationships/image" Target="../media/image55.png"/><Relationship Id="rId7" Type="http://schemas.openxmlformats.org/officeDocument/2006/relationships/image" Target="../media/image410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5" Type="http://schemas.openxmlformats.org/officeDocument/2006/relationships/image" Target="../media/image59.png"/><Relationship Id="rId2" Type="http://schemas.openxmlformats.org/officeDocument/2006/relationships/image" Target="../media/image360.png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0.png"/><Relationship Id="rId11" Type="http://schemas.openxmlformats.org/officeDocument/2006/relationships/image" Target="../media/image45.png"/><Relationship Id="rId24" Type="http://schemas.openxmlformats.org/officeDocument/2006/relationships/image" Target="../media/image58.png"/><Relationship Id="rId5" Type="http://schemas.openxmlformats.org/officeDocument/2006/relationships/image" Target="../media/image39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0.png"/><Relationship Id="rId19" Type="http://schemas.openxmlformats.org/officeDocument/2006/relationships/image" Target="../media/image53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61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image" Target="../media/image581.png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60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31" Type="http://schemas.openxmlformats.org/officeDocument/2006/relationships/image" Target="../media/image8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0.png"/><Relationship Id="rId5" Type="http://schemas.openxmlformats.org/officeDocument/2006/relationships/image" Target="../media/image1100.png"/><Relationship Id="rId4" Type="http://schemas.openxmlformats.org/officeDocument/2006/relationships/image" Target="../media/image10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12.png"/><Relationship Id="rId7" Type="http://schemas.openxmlformats.org/officeDocument/2006/relationships/image" Target="../media/image51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3.png"/><Relationship Id="rId11" Type="http://schemas.openxmlformats.org/officeDocument/2006/relationships/image" Target="../media/image10.png"/><Relationship Id="rId5" Type="http://schemas.openxmlformats.org/officeDocument/2006/relationships/image" Target="../media/image411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9" Type="http://schemas.openxmlformats.org/officeDocument/2006/relationships/image" Target="../media/image811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121.png"/><Relationship Id="rId18" Type="http://schemas.openxmlformats.org/officeDocument/2006/relationships/image" Target="../media/image171.png"/><Relationship Id="rId26" Type="http://schemas.openxmlformats.org/officeDocument/2006/relationships/image" Target="../media/image251.png"/><Relationship Id="rId3" Type="http://schemas.openxmlformats.org/officeDocument/2006/relationships/image" Target="../media/image212.png"/><Relationship Id="rId21" Type="http://schemas.openxmlformats.org/officeDocument/2006/relationships/image" Target="../media/image201.png"/><Relationship Id="rId7" Type="http://schemas.openxmlformats.org/officeDocument/2006/relationships/image" Target="../media/image611.png"/><Relationship Id="rId12" Type="http://schemas.openxmlformats.org/officeDocument/2006/relationships/image" Target="../media/image111.png"/><Relationship Id="rId17" Type="http://schemas.openxmlformats.org/officeDocument/2006/relationships/image" Target="../media/image161.png"/><Relationship Id="rId25" Type="http://schemas.openxmlformats.org/officeDocument/2006/relationships/image" Target="../media/image241.png"/><Relationship Id="rId2" Type="http://schemas.openxmlformats.org/officeDocument/2006/relationships/image" Target="../media/image112.png"/><Relationship Id="rId16" Type="http://schemas.openxmlformats.org/officeDocument/2006/relationships/image" Target="../media/image151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1.png"/><Relationship Id="rId11" Type="http://schemas.openxmlformats.org/officeDocument/2006/relationships/image" Target="../media/image101.png"/><Relationship Id="rId24" Type="http://schemas.openxmlformats.org/officeDocument/2006/relationships/image" Target="../media/image231.png"/><Relationship Id="rId5" Type="http://schemas.openxmlformats.org/officeDocument/2006/relationships/image" Target="../media/image411.png"/><Relationship Id="rId15" Type="http://schemas.openxmlformats.org/officeDocument/2006/relationships/image" Target="../media/image141.png"/><Relationship Id="rId23" Type="http://schemas.openxmlformats.org/officeDocument/2006/relationships/image" Target="../media/image221.png"/><Relationship Id="rId10" Type="http://schemas.openxmlformats.org/officeDocument/2006/relationships/image" Target="../media/image9.png"/><Relationship Id="rId19" Type="http://schemas.openxmlformats.org/officeDocument/2006/relationships/image" Target="../media/image181.png"/><Relationship Id="rId4" Type="http://schemas.openxmlformats.org/officeDocument/2006/relationships/image" Target="../media/image311.png"/><Relationship Id="rId9" Type="http://schemas.openxmlformats.org/officeDocument/2006/relationships/image" Target="../media/image811.png"/><Relationship Id="rId14" Type="http://schemas.openxmlformats.org/officeDocument/2006/relationships/image" Target="../media/image131.png"/><Relationship Id="rId22" Type="http://schemas.openxmlformats.org/officeDocument/2006/relationships/image" Target="../media/image211.png"/><Relationship Id="rId27" Type="http://schemas.openxmlformats.org/officeDocument/2006/relationships/image" Target="../media/image26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png"/><Relationship Id="rId13" Type="http://schemas.openxmlformats.org/officeDocument/2006/relationships/image" Target="../media/image351.png"/><Relationship Id="rId3" Type="http://schemas.openxmlformats.org/officeDocument/2006/relationships/image" Target="../media/image281.png"/><Relationship Id="rId7" Type="http://schemas.openxmlformats.org/officeDocument/2006/relationships/image" Target="../media/image312.png"/><Relationship Id="rId12" Type="http://schemas.openxmlformats.org/officeDocument/2006/relationships/image" Target="../media/image341.png"/><Relationship Id="rId17" Type="http://schemas.openxmlformats.org/officeDocument/2006/relationships/image" Target="../media/image391.png"/><Relationship Id="rId2" Type="http://schemas.openxmlformats.org/officeDocument/2006/relationships/image" Target="../media/image271.png"/><Relationship Id="rId16" Type="http://schemas.openxmlformats.org/officeDocument/2006/relationships/image" Target="../media/image3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11" Type="http://schemas.openxmlformats.org/officeDocument/2006/relationships/image" Target="../media/image261.png"/><Relationship Id="rId5" Type="http://schemas.openxmlformats.org/officeDocument/2006/relationships/image" Target="../media/image301.png"/><Relationship Id="rId15" Type="http://schemas.openxmlformats.org/officeDocument/2006/relationships/image" Target="../media/image371.png"/><Relationship Id="rId10" Type="http://schemas.openxmlformats.org/officeDocument/2006/relationships/image" Target="../media/image101.png"/><Relationship Id="rId4" Type="http://schemas.openxmlformats.org/officeDocument/2006/relationships/image" Target="../media/image291.png"/><Relationship Id="rId9" Type="http://schemas.openxmlformats.org/officeDocument/2006/relationships/image" Target="../media/image331.png"/><Relationship Id="rId14" Type="http://schemas.openxmlformats.org/officeDocument/2006/relationships/image" Target="../media/image3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2E2A914-2372-B761-BB9C-DA0A17E27505}"/>
              </a:ext>
            </a:extLst>
          </p:cNvPr>
          <p:cNvSpPr/>
          <p:nvPr/>
        </p:nvSpPr>
        <p:spPr>
          <a:xfrm>
            <a:off x="3118713" y="1135850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46F4B85-AF6D-28AA-4226-967BCA12B18B}"/>
              </a:ext>
            </a:extLst>
          </p:cNvPr>
          <p:cNvSpPr/>
          <p:nvPr/>
        </p:nvSpPr>
        <p:spPr>
          <a:xfrm rot="3600000">
            <a:off x="2432330" y="756631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8B9B3A3-7CD5-E324-8B88-3EFDE71A10A1}"/>
              </a:ext>
            </a:extLst>
          </p:cNvPr>
          <p:cNvSpPr/>
          <p:nvPr/>
        </p:nvSpPr>
        <p:spPr>
          <a:xfrm>
            <a:off x="1275529" y="1135850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988C61-78CC-3AFA-5D84-028E4A4E40BD}"/>
              </a:ext>
            </a:extLst>
          </p:cNvPr>
          <p:cNvSpPr/>
          <p:nvPr/>
        </p:nvSpPr>
        <p:spPr>
          <a:xfrm rot="10800000">
            <a:off x="3118713" y="2734959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3E7D1ED-2808-9049-2058-5B4F70133911}"/>
              </a:ext>
            </a:extLst>
          </p:cNvPr>
          <p:cNvSpPr/>
          <p:nvPr/>
        </p:nvSpPr>
        <p:spPr>
          <a:xfrm>
            <a:off x="2195306" y="2742920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36A2777-EAC8-A2EB-1C59-95BF81697A3F}"/>
              </a:ext>
            </a:extLst>
          </p:cNvPr>
          <p:cNvSpPr/>
          <p:nvPr/>
        </p:nvSpPr>
        <p:spPr>
          <a:xfrm rot="10800000">
            <a:off x="1275529" y="2734959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7ACD0-9514-5ABF-7203-E9F8B2E917ED}"/>
              </a:ext>
            </a:extLst>
          </p:cNvPr>
          <p:cNvSpPr txBox="1"/>
          <p:nvPr/>
        </p:nvSpPr>
        <p:spPr>
          <a:xfrm>
            <a:off x="3873263" y="1956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8A4B5-499B-74EF-A46D-34DCB1B638B7}"/>
              </a:ext>
            </a:extLst>
          </p:cNvPr>
          <p:cNvSpPr txBox="1"/>
          <p:nvPr/>
        </p:nvSpPr>
        <p:spPr>
          <a:xfrm>
            <a:off x="2952054" y="1587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D2BB2-8B3A-6F9E-50B0-69768F8D4ACF}"/>
              </a:ext>
            </a:extLst>
          </p:cNvPr>
          <p:cNvSpPr txBox="1"/>
          <p:nvPr/>
        </p:nvSpPr>
        <p:spPr>
          <a:xfrm>
            <a:off x="2039086" y="2010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C30CE-BC0C-D04D-DD2C-9358C5E4D8DC}"/>
              </a:ext>
            </a:extLst>
          </p:cNvPr>
          <p:cNvSpPr txBox="1"/>
          <p:nvPr/>
        </p:nvSpPr>
        <p:spPr>
          <a:xfrm>
            <a:off x="2037389" y="315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97399-CE96-CA4F-4ED1-D22CA905D7BF}"/>
              </a:ext>
            </a:extLst>
          </p:cNvPr>
          <p:cNvSpPr txBox="1"/>
          <p:nvPr/>
        </p:nvSpPr>
        <p:spPr>
          <a:xfrm>
            <a:off x="2950092" y="34513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FC19FB-20A7-C39D-D832-1D59C5DD2B4E}"/>
              </a:ext>
            </a:extLst>
          </p:cNvPr>
          <p:cNvSpPr txBox="1"/>
          <p:nvPr/>
        </p:nvSpPr>
        <p:spPr>
          <a:xfrm>
            <a:off x="3957741" y="3131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571C262-9509-2AAA-6652-501DBB17EE43}"/>
              </a:ext>
            </a:extLst>
          </p:cNvPr>
          <p:cNvCxnSpPr/>
          <p:nvPr/>
        </p:nvCxnSpPr>
        <p:spPr>
          <a:xfrm>
            <a:off x="3116427" y="2733684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4A1D5B-885C-1AE7-6259-DDA351EA73B6}"/>
              </a:ext>
            </a:extLst>
          </p:cNvPr>
          <p:cNvCxnSpPr>
            <a:cxnSpLocks/>
          </p:cNvCxnSpPr>
          <p:nvPr/>
        </p:nvCxnSpPr>
        <p:spPr>
          <a:xfrm rot="7200000">
            <a:off x="1386435" y="3734861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273AFE-9481-53C6-2702-0FAC81F80679}"/>
              </a:ext>
            </a:extLst>
          </p:cNvPr>
          <p:cNvCxnSpPr>
            <a:cxnSpLocks/>
          </p:cNvCxnSpPr>
          <p:nvPr/>
        </p:nvCxnSpPr>
        <p:spPr>
          <a:xfrm rot="-7200000">
            <a:off x="1403070" y="1740744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1468F1-4798-8F0A-067C-9226DE397ABA}"/>
              </a:ext>
            </a:extLst>
          </p:cNvPr>
          <p:cNvSpPr txBox="1"/>
          <p:nvPr/>
        </p:nvSpPr>
        <p:spPr>
          <a:xfrm>
            <a:off x="5421892" y="255825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ABC:100:4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3B14F-3C8C-8C88-1245-BEF79E19BF10}"/>
              </a:ext>
            </a:extLst>
          </p:cNvPr>
          <p:cNvSpPr txBox="1"/>
          <p:nvPr/>
        </p:nvSpPr>
        <p:spPr>
          <a:xfrm>
            <a:off x="1423308" y="74008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ABC:010:2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A341D5-4FA8-AFAC-D87D-00C368D34F5A}"/>
              </a:ext>
            </a:extLst>
          </p:cNvPr>
          <p:cNvSpPr txBox="1"/>
          <p:nvPr/>
        </p:nvSpPr>
        <p:spPr>
          <a:xfrm>
            <a:off x="3993308" y="74008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ABC:110:6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07CBE20-9437-4E0D-EAB4-2BF2A959DAD1}"/>
              </a:ext>
            </a:extLst>
          </p:cNvPr>
          <p:cNvSpPr txBox="1"/>
          <p:nvPr/>
        </p:nvSpPr>
        <p:spPr>
          <a:xfrm>
            <a:off x="125696" y="255825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ABC:011:3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0D5082-75D3-7558-B7D8-BB7F389345E1}"/>
              </a:ext>
            </a:extLst>
          </p:cNvPr>
          <p:cNvSpPr txBox="1"/>
          <p:nvPr/>
        </p:nvSpPr>
        <p:spPr>
          <a:xfrm>
            <a:off x="1310335" y="469328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ABC:001:1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AB773-507C-1C00-2BAB-3F9313C5CC80}"/>
              </a:ext>
            </a:extLst>
          </p:cNvPr>
          <p:cNvSpPr txBox="1"/>
          <p:nvPr/>
        </p:nvSpPr>
        <p:spPr>
          <a:xfrm>
            <a:off x="3769245" y="469328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ABC:101:5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6984CB7-C2D9-17EA-E249-518C4951A3F4}"/>
              </a:ext>
            </a:extLst>
          </p:cNvPr>
          <p:cNvSpPr/>
          <p:nvPr/>
        </p:nvSpPr>
        <p:spPr>
          <a:xfrm>
            <a:off x="8428034" y="1663304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5DB62C92-059C-B7B7-6196-0938D44347C7}"/>
              </a:ext>
            </a:extLst>
          </p:cNvPr>
          <p:cNvSpPr/>
          <p:nvPr/>
        </p:nvSpPr>
        <p:spPr>
          <a:xfrm rot="3600000">
            <a:off x="7741651" y="1284085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BCAE70-065F-25A8-B799-4F4A4E0BA3E5}"/>
              </a:ext>
            </a:extLst>
          </p:cNvPr>
          <p:cNvSpPr/>
          <p:nvPr/>
        </p:nvSpPr>
        <p:spPr>
          <a:xfrm>
            <a:off x="6584850" y="1663304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225CB28E-9879-5E36-2BF9-A3315304B029}"/>
              </a:ext>
            </a:extLst>
          </p:cNvPr>
          <p:cNvSpPr/>
          <p:nvPr/>
        </p:nvSpPr>
        <p:spPr>
          <a:xfrm rot="10800000">
            <a:off x="8428034" y="3262413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1CD0A43-2FB7-C2CD-A6C0-3B0A759B2983}"/>
              </a:ext>
            </a:extLst>
          </p:cNvPr>
          <p:cNvSpPr/>
          <p:nvPr/>
        </p:nvSpPr>
        <p:spPr>
          <a:xfrm>
            <a:off x="7504627" y="3270374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46FE6127-946D-F597-F232-04EE544A5129}"/>
              </a:ext>
            </a:extLst>
          </p:cNvPr>
          <p:cNvSpPr/>
          <p:nvPr/>
        </p:nvSpPr>
        <p:spPr>
          <a:xfrm rot="10800000">
            <a:off x="6584850" y="3262413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95A4D4-09F8-3439-16C3-E31B1BA18104}"/>
              </a:ext>
            </a:extLst>
          </p:cNvPr>
          <p:cNvSpPr txBox="1"/>
          <p:nvPr/>
        </p:nvSpPr>
        <p:spPr>
          <a:xfrm>
            <a:off x="9182584" y="2484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24B61D-783B-FB40-C25E-19C2061B0484}"/>
              </a:ext>
            </a:extLst>
          </p:cNvPr>
          <p:cNvSpPr txBox="1"/>
          <p:nvPr/>
        </p:nvSpPr>
        <p:spPr>
          <a:xfrm>
            <a:off x="8261375" y="2114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B95572-129F-48E5-9128-2C0E97C14820}"/>
              </a:ext>
            </a:extLst>
          </p:cNvPr>
          <p:cNvSpPr txBox="1"/>
          <p:nvPr/>
        </p:nvSpPr>
        <p:spPr>
          <a:xfrm>
            <a:off x="7348407" y="2538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11343E-15B6-1A70-1681-1E70FA6FB89C}"/>
              </a:ext>
            </a:extLst>
          </p:cNvPr>
          <p:cNvSpPr txBox="1"/>
          <p:nvPr/>
        </p:nvSpPr>
        <p:spPr>
          <a:xfrm>
            <a:off x="7346710" y="3682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D17873-9DFA-D1A5-629A-B25880331F78}"/>
              </a:ext>
            </a:extLst>
          </p:cNvPr>
          <p:cNvSpPr txBox="1"/>
          <p:nvPr/>
        </p:nvSpPr>
        <p:spPr>
          <a:xfrm>
            <a:off x="8259413" y="3978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D985BF-B0C9-B150-CBD8-BD8C2420731F}"/>
              </a:ext>
            </a:extLst>
          </p:cNvPr>
          <p:cNvSpPr txBox="1"/>
          <p:nvPr/>
        </p:nvSpPr>
        <p:spPr>
          <a:xfrm>
            <a:off x="9267062" y="3659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005A8A-5C73-F2E4-8CE9-86A23E1D3862}"/>
              </a:ext>
            </a:extLst>
          </p:cNvPr>
          <p:cNvSpPr txBox="1"/>
          <p:nvPr/>
        </p:nvSpPr>
        <p:spPr>
          <a:xfrm>
            <a:off x="10723846" y="3085708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CBA:001:1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B3B0A6-C8D8-5254-3128-DB60AAEF5507}"/>
              </a:ext>
            </a:extLst>
          </p:cNvPr>
          <p:cNvSpPr txBox="1"/>
          <p:nvPr/>
        </p:nvSpPr>
        <p:spPr>
          <a:xfrm>
            <a:off x="6734873" y="898207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CBA:010:2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B617FA-E0F5-8936-8B26-7897BD474831}"/>
              </a:ext>
            </a:extLst>
          </p:cNvPr>
          <p:cNvSpPr txBox="1"/>
          <p:nvPr/>
        </p:nvSpPr>
        <p:spPr>
          <a:xfrm>
            <a:off x="9277079" y="898207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CBA:011:3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5614A4-39FD-B125-C52A-EFB81F8815B7}"/>
              </a:ext>
            </a:extLst>
          </p:cNvPr>
          <p:cNvSpPr txBox="1"/>
          <p:nvPr/>
        </p:nvSpPr>
        <p:spPr>
          <a:xfrm>
            <a:off x="5434814" y="3060550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CBA:110:6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D853BF9-F1C3-59C7-FA96-F9FC3A69AB8A}"/>
              </a:ext>
            </a:extLst>
          </p:cNvPr>
          <p:cNvSpPr txBox="1"/>
          <p:nvPr/>
        </p:nvSpPr>
        <p:spPr>
          <a:xfrm>
            <a:off x="6734873" y="5213780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CBA:100:4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364EA1-B0AB-2ABF-E5A1-7F7C2D6E7EC5}"/>
              </a:ext>
            </a:extLst>
          </p:cNvPr>
          <p:cNvSpPr txBox="1"/>
          <p:nvPr/>
        </p:nvSpPr>
        <p:spPr>
          <a:xfrm>
            <a:off x="9074236" y="5213780"/>
            <a:ext cx="1157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CBA:101:5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98A10A-7893-B628-8259-E0D2D579F3FF}"/>
              </a:ext>
            </a:extLst>
          </p:cNvPr>
          <p:cNvCxnSpPr/>
          <p:nvPr/>
        </p:nvCxnSpPr>
        <p:spPr>
          <a:xfrm>
            <a:off x="8425748" y="3261138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003BE5-1AC0-A509-9186-2BC4A99337A7}"/>
              </a:ext>
            </a:extLst>
          </p:cNvPr>
          <p:cNvCxnSpPr>
            <a:cxnSpLocks/>
          </p:cNvCxnSpPr>
          <p:nvPr/>
        </p:nvCxnSpPr>
        <p:spPr>
          <a:xfrm rot="7200000">
            <a:off x="6695756" y="4262315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49EDFA-ADC1-15B3-A741-0A8443038313}"/>
              </a:ext>
            </a:extLst>
          </p:cNvPr>
          <p:cNvCxnSpPr>
            <a:cxnSpLocks/>
          </p:cNvCxnSpPr>
          <p:nvPr/>
        </p:nvCxnSpPr>
        <p:spPr>
          <a:xfrm rot="-7200000">
            <a:off x="6712391" y="2268198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34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61894" y="4962680"/>
            <a:ext cx="1041400" cy="27940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50000"/>
                  <a:lumOff val="50000"/>
                </a:schemeClr>
              </a:gs>
              <a:gs pos="100000">
                <a:srgbClr val="FF0000"/>
              </a:gs>
            </a:gsLst>
            <a:lin ang="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47701" y="238125"/>
            <a:ext cx="1086901" cy="41812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117" dirty="0"/>
              <a:t>Task List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2028754" y="5115079"/>
            <a:ext cx="2743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657990" y="3743479"/>
            <a:ext cx="2743200" cy="0"/>
          </a:xfrm>
          <a:prstGeom prst="straightConnector1">
            <a:avLst/>
          </a:prstGeom>
          <a:ln w="190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533119" y="2144213"/>
                <a:ext cx="3064557" cy="713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19" y="2144213"/>
                <a:ext cx="3064557" cy="713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7569876" y="985042"/>
                <a:ext cx="2043829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76" y="985042"/>
                <a:ext cx="2043829" cy="472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7533119" y="1507227"/>
                <a:ext cx="2621808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19" y="1507227"/>
                <a:ext cx="2621808" cy="472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rot="600000">
            <a:off x="2013276" y="5280605"/>
            <a:ext cx="182880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-4800000">
            <a:off x="1285150" y="4206303"/>
            <a:ext cx="1828800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28185" y="530763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185" y="5307630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265027" y="3031476"/>
                <a:ext cx="199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27" y="3031476"/>
                <a:ext cx="199350" cy="276999"/>
              </a:xfrm>
              <a:prstGeom prst="rect">
                <a:avLst/>
              </a:prstGeom>
              <a:blipFill>
                <a:blip r:embed="rId6"/>
                <a:stretch>
                  <a:fillRect l="-43750" t="-2174" r="-4062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46008" y="4951182"/>
                <a:ext cx="1932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008" y="4951182"/>
                <a:ext cx="193258" cy="276999"/>
              </a:xfrm>
              <a:prstGeom prst="rect">
                <a:avLst/>
              </a:prstGeom>
              <a:blipFill>
                <a:blip r:embed="rId7"/>
                <a:stretch>
                  <a:fillRect l="-31250" r="-2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34706" y="2067009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706" y="2067009"/>
                <a:ext cx="184922" cy="276999"/>
              </a:xfrm>
              <a:prstGeom prst="rect">
                <a:avLst/>
              </a:prstGeom>
              <a:blipFill>
                <a:blip r:embed="rId8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/>
          <p:cNvSpPr/>
          <p:nvPr/>
        </p:nvSpPr>
        <p:spPr>
          <a:xfrm>
            <a:off x="5869233" y="4840759"/>
            <a:ext cx="548640" cy="548640"/>
          </a:xfrm>
          <a:prstGeom prst="arc">
            <a:avLst>
              <a:gd name="adj1" fmla="val 16200000"/>
              <a:gd name="adj2" fmla="val 5744170"/>
            </a:avLst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50203" y="4951181"/>
                <a:ext cx="380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203" y="4951181"/>
                <a:ext cx="380104" cy="276999"/>
              </a:xfrm>
              <a:prstGeom prst="rect">
                <a:avLst/>
              </a:prstGeom>
              <a:blipFill>
                <a:blip r:embed="rId9"/>
                <a:stretch>
                  <a:fillRect l="-8065" r="-4839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rot="-6600000">
            <a:off x="1420826" y="4672752"/>
            <a:ext cx="914400" cy="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11301" y="3945148"/>
                <a:ext cx="2223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1" y="3945148"/>
                <a:ext cx="222305" cy="276999"/>
              </a:xfrm>
              <a:prstGeom prst="rect">
                <a:avLst/>
              </a:prstGeom>
              <a:blipFill>
                <a:blip r:embed="rId10"/>
                <a:stretch>
                  <a:fillRect l="-27778" r="-2778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2028754" y="5115079"/>
            <a:ext cx="9144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420841" y="4767988"/>
                <a:ext cx="47628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41" y="4767988"/>
                <a:ext cx="476284" cy="298415"/>
              </a:xfrm>
              <a:prstGeom prst="rect">
                <a:avLst/>
              </a:prstGeom>
              <a:blipFill>
                <a:blip r:embed="rId11"/>
                <a:stretch>
                  <a:fillRect l="-11538" r="-512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V="1">
            <a:off x="2029590" y="4243125"/>
            <a:ext cx="837" cy="87195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1728023" y="5108697"/>
            <a:ext cx="289557" cy="13124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199550" y="4471548"/>
                <a:ext cx="249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50" y="4471548"/>
                <a:ext cx="249812" cy="276999"/>
              </a:xfrm>
              <a:prstGeom prst="rect">
                <a:avLst/>
              </a:prstGeom>
              <a:blipFill>
                <a:blip r:embed="rId12"/>
                <a:stretch>
                  <a:fillRect l="-24390" r="-7317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8023" y="5121344"/>
                <a:ext cx="24314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023" y="5121344"/>
                <a:ext cx="243143" cy="298415"/>
              </a:xfrm>
              <a:prstGeom prst="rect">
                <a:avLst/>
              </a:prstGeom>
              <a:blipFill>
                <a:blip r:embed="rId13"/>
                <a:stretch>
                  <a:fillRect l="-22500" r="-7500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V="1">
            <a:off x="2181990" y="4395525"/>
            <a:ext cx="837" cy="871955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99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47701" y="238125"/>
            <a:ext cx="1086901" cy="41812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117" dirty="0"/>
              <a:t>Task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499100" y="3073181"/>
                <a:ext cx="3678571" cy="1335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00" y="3073181"/>
                <a:ext cx="3678571" cy="1335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53298" y="1405321"/>
                <a:ext cx="3772379" cy="53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8" y="1405321"/>
                <a:ext cx="3772379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453298" y="838200"/>
                <a:ext cx="3106813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8" y="838200"/>
                <a:ext cx="3106813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5486400" y="672291"/>
                <a:ext cx="1548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𝑆𝑡𝑒𝑎𝑑𝑦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𝑠𝑡𝑎𝑡𝑒</m:t>
                      </m:r>
                    </m:oMath>
                  </m:oMathPara>
                </a14:m>
                <a:endParaRPr lang="en-US" altLang="zh-CN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672291"/>
                <a:ext cx="154824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86400" y="1515124"/>
                <a:ext cx="275851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515124"/>
                <a:ext cx="2758512" cy="298415"/>
              </a:xfrm>
              <a:prstGeom prst="rect">
                <a:avLst/>
              </a:prstGeom>
              <a:blipFill>
                <a:blip r:embed="rId6"/>
                <a:stretch>
                  <a:fillRect l="-1545" t="-2083" r="-2649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5486400" y="1083000"/>
                <a:ext cx="220964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083000"/>
                <a:ext cx="2209644" cy="390748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3298" y="3529412"/>
                <a:ext cx="3203634" cy="391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8" y="3529412"/>
                <a:ext cx="3203634" cy="391710"/>
              </a:xfrm>
              <a:prstGeom prst="rect">
                <a:avLst/>
              </a:prstGeom>
              <a:blipFill>
                <a:blip r:embed="rId8"/>
                <a:stretch>
                  <a:fillRect l="-2471" t="-4688" r="-57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486400" y="2303272"/>
                <a:ext cx="2758512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303272"/>
                <a:ext cx="2758512" cy="298415"/>
              </a:xfrm>
              <a:prstGeom prst="rect">
                <a:avLst/>
              </a:prstGeom>
              <a:blipFill>
                <a:blip r:embed="rId9"/>
                <a:stretch>
                  <a:fillRect l="-1545" r="-2649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5486400" y="1871148"/>
                <a:ext cx="2182905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871148"/>
                <a:ext cx="2182905" cy="390748"/>
              </a:xfrm>
              <a:prstGeom prst="rect">
                <a:avLst/>
              </a:prstGeom>
              <a:blipFill>
                <a:blip r:embed="rId1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02499" y="4290286"/>
                <a:ext cx="3815147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9" y="4290286"/>
                <a:ext cx="3815147" cy="318164"/>
              </a:xfrm>
              <a:prstGeom prst="rect">
                <a:avLst/>
              </a:prstGeom>
              <a:blipFill>
                <a:blip r:embed="rId11"/>
                <a:stretch>
                  <a:fillRect r="-1278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402499" y="4005899"/>
                <a:ext cx="8633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𝑀𝑇𝑃𝐴</m:t>
                      </m:r>
                    </m:oMath>
                  </m:oMathPara>
                </a14:m>
                <a:endParaRPr lang="en-US" altLang="zh-CN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9" y="4005899"/>
                <a:ext cx="8633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53298" y="2311025"/>
                <a:ext cx="3787383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8" y="2311025"/>
                <a:ext cx="3787383" cy="318164"/>
              </a:xfrm>
              <a:prstGeom prst="rect">
                <a:avLst/>
              </a:prstGeom>
              <a:blipFill>
                <a:blip r:embed="rId13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53298" y="2845667"/>
                <a:ext cx="2996718" cy="391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8" y="2845667"/>
                <a:ext cx="2996718" cy="391710"/>
              </a:xfrm>
              <a:prstGeom prst="rect">
                <a:avLst/>
              </a:prstGeom>
              <a:blipFill>
                <a:blip r:embed="rId14"/>
                <a:stretch>
                  <a:fillRect l="-3455" t="-4688" r="-3862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53298" y="1943028"/>
                <a:ext cx="901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𝑃𝑜𝑤𝑒𝑟</m:t>
                      </m:r>
                    </m:oMath>
                  </m:oMathPara>
                </a14:m>
                <a:endParaRPr lang="en-US" altLang="zh-CN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8" y="1943028"/>
                <a:ext cx="90146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410530" y="3210326"/>
                <a:ext cx="9848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𝑇𝑜𝑟𝑞𝑢𝑒</m:t>
                      </m:r>
                    </m:oMath>
                  </m:oMathPara>
                </a14:m>
                <a:endParaRPr lang="en-US" altLang="zh-CN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30" y="3210326"/>
                <a:ext cx="984821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453298" y="672291"/>
                <a:ext cx="1056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𝑉𝑜𝑙𝑡𝑎𝑔𝑒</m:t>
                      </m:r>
                    </m:oMath>
                  </m:oMathPara>
                </a14:m>
                <a:endParaRPr lang="en-US" altLang="zh-CN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8" y="672291"/>
                <a:ext cx="1056956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47701" y="238125"/>
                <a:ext cx="3924300" cy="483081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117" dirty="0"/>
                  <a:t>Current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117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1" y="238125"/>
                <a:ext cx="3924300" cy="483081"/>
              </a:xfrm>
              <a:prstGeom prst="rect">
                <a:avLst/>
              </a:prstGeom>
              <a:blipFill>
                <a:blip r:embed="rId2"/>
                <a:stretch>
                  <a:fillRect l="-1863" b="-20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6758468" y="818162"/>
                <a:ext cx="3772379" cy="53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468" y="818162"/>
                <a:ext cx="3772379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6758468" y="251041"/>
                <a:ext cx="3106813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468" y="251041"/>
                <a:ext cx="3106813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6694887" y="1688474"/>
                <a:ext cx="1646605" cy="1705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𝑺𝒕𝒆𝒂𝒅𝒚</m:t>
                      </m:r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𝒔𝒕𝒂𝒕𝒆</m:t>
                      </m:r>
                    </m:oMath>
                  </m:oMathPara>
                </a14:m>
                <a:endParaRPr lang="en-US" b="1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4887" y="1688474"/>
                <a:ext cx="1646605" cy="1705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6774157" y="3904366"/>
                <a:ext cx="1730602" cy="268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sz="1600" b="1" i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157" y="3904366"/>
                <a:ext cx="1730602" cy="268343"/>
              </a:xfrm>
              <a:prstGeom prst="rect">
                <a:avLst/>
              </a:prstGeom>
              <a:blipFill>
                <a:blip r:embed="rId6"/>
                <a:stretch>
                  <a:fillRect l="-2113" r="-704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6696059" y="3473447"/>
                <a:ext cx="1406795" cy="360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1600" b="1" i="1" dirty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059" y="3473447"/>
                <a:ext cx="1406795" cy="360676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95654" y="1539662"/>
            <a:ext cx="5896887" cy="4920025"/>
            <a:chOff x="295654" y="1539662"/>
            <a:chExt cx="5896887" cy="4920025"/>
          </a:xfrm>
        </p:grpSpPr>
        <p:sp>
          <p:nvSpPr>
            <p:cNvPr id="3" name="Rectangle 2"/>
            <p:cNvSpPr/>
            <p:nvPr/>
          </p:nvSpPr>
          <p:spPr>
            <a:xfrm>
              <a:off x="5109278" y="5660865"/>
              <a:ext cx="543520" cy="218711"/>
            </a:xfrm>
            <a:prstGeom prst="rect">
              <a:avLst/>
            </a:prstGeom>
            <a:gradFill flip="none" rotWithShape="1">
              <a:gsLst>
                <a:gs pos="0">
                  <a:srgbClr val="0070C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0" scaled="0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/>
            <p:cNvSpPr/>
            <p:nvPr/>
          </p:nvSpPr>
          <p:spPr>
            <a:xfrm>
              <a:off x="5271798" y="5526245"/>
              <a:ext cx="548640" cy="548640"/>
            </a:xfrm>
            <a:prstGeom prst="arc">
              <a:avLst>
                <a:gd name="adj1" fmla="val 16200000"/>
                <a:gd name="adj2" fmla="val 5744170"/>
              </a:avLst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852768" y="5662066"/>
                  <a:ext cx="3397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768" y="5662066"/>
                  <a:ext cx="339773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929" r="-357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/>
            <p:nvPr/>
          </p:nvCxnSpPr>
          <p:spPr>
            <a:xfrm rot="5400000">
              <a:off x="502586" y="3654942"/>
              <a:ext cx="42305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0800000">
              <a:off x="835350" y="1921923"/>
              <a:ext cx="0" cy="38496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2621730" y="5782308"/>
              <a:ext cx="2194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600000">
              <a:off x="2588691" y="5966675"/>
              <a:ext cx="23774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800000">
              <a:off x="1673663" y="4623593"/>
              <a:ext cx="228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4719593" y="6182688"/>
                  <a:ext cx="318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9593" y="6182688"/>
                  <a:ext cx="31883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970402" y="3490992"/>
                  <a:ext cx="3927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402" y="3490992"/>
                  <a:ext cx="392733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4571068" y="5494282"/>
                  <a:ext cx="3079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1068" y="5494282"/>
                  <a:ext cx="30794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00" r="-2000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663719" y="1539662"/>
                  <a:ext cx="33523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719" y="1539662"/>
                  <a:ext cx="335231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>
              <a:off x="2621730" y="5782308"/>
              <a:ext cx="1589129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453216" y="5426875"/>
                  <a:ext cx="341376" cy="30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3216" y="5426875"/>
                  <a:ext cx="341376" cy="301878"/>
                </a:xfrm>
                <a:prstGeom prst="rect">
                  <a:avLst/>
                </a:prstGeom>
                <a:blipFill>
                  <a:blip r:embed="rId13"/>
                  <a:stretch>
                    <a:fillRect l="-16071" r="-10714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714565" y="4524716"/>
                  <a:ext cx="475818" cy="3020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565" y="4524716"/>
                  <a:ext cx="475818" cy="302006"/>
                </a:xfrm>
                <a:prstGeom prst="rect">
                  <a:avLst/>
                </a:prstGeom>
                <a:blipFill>
                  <a:blip r:embed="rId14"/>
                  <a:stretch>
                    <a:fillRect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690349" y="1990287"/>
                  <a:ext cx="761623" cy="268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0349" y="1990287"/>
                  <a:ext cx="761623" cy="268279"/>
                </a:xfrm>
                <a:prstGeom prst="rect">
                  <a:avLst/>
                </a:prstGeom>
                <a:blipFill>
                  <a:blip r:embed="rId15"/>
                  <a:stretch>
                    <a:fillRect b="-2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103052" y="4157265"/>
                  <a:ext cx="410984" cy="3018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052" y="4157265"/>
                  <a:ext cx="410984" cy="301878"/>
                </a:xfrm>
                <a:prstGeom prst="rect">
                  <a:avLst/>
                </a:prstGeom>
                <a:blipFill>
                  <a:blip r:embed="rId16"/>
                  <a:stretch>
                    <a:fillRect l="-1493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rot="20100000" flipH="1" flipV="1">
              <a:off x="1726501" y="1736729"/>
              <a:ext cx="0" cy="4206240"/>
            </a:xfrm>
            <a:prstGeom prst="straightConnector1">
              <a:avLst/>
            </a:prstGeom>
            <a:ln w="38100"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337166" y="1833518"/>
                  <a:ext cx="5327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166" y="1833518"/>
                  <a:ext cx="532720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>
            <a:xfrm rot="10800000" flipH="1" flipV="1">
              <a:off x="823670" y="5782838"/>
              <a:ext cx="1783080" cy="2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1159467" y="5811084"/>
                  <a:ext cx="555742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467" y="5811084"/>
                  <a:ext cx="555742" cy="246221"/>
                </a:xfrm>
                <a:prstGeom prst="rect">
                  <a:avLst/>
                </a:prstGeom>
                <a:blipFill>
                  <a:blip r:embed="rId18"/>
                  <a:stretch>
                    <a:fillRect b="-170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95654" y="3349945"/>
                  <a:ext cx="538165" cy="2683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654" y="3349945"/>
                  <a:ext cx="538165" cy="268343"/>
                </a:xfrm>
                <a:prstGeom prst="rect">
                  <a:avLst/>
                </a:prstGeom>
                <a:blipFill>
                  <a:blip r:embed="rId19"/>
                  <a:stretch>
                    <a:fillRect b="-2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rot="10800000" flipH="1" flipV="1">
              <a:off x="838650" y="1933281"/>
              <a:ext cx="178308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185629" y="1602727"/>
                  <a:ext cx="1030149" cy="2683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629" y="1602727"/>
                  <a:ext cx="1030149" cy="268343"/>
                </a:xfrm>
                <a:prstGeom prst="rect">
                  <a:avLst/>
                </a:prstGeom>
                <a:blipFill>
                  <a:blip r:embed="rId20"/>
                  <a:stretch>
                    <a:fillRect b="-204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2646487" y="3912530"/>
                  <a:ext cx="652170" cy="2683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487" y="3912530"/>
                  <a:ext cx="652170" cy="268343"/>
                </a:xfrm>
                <a:prstGeom prst="rect">
                  <a:avLst/>
                </a:prstGeom>
                <a:blipFill>
                  <a:blip r:embed="rId21"/>
                  <a:stretch>
                    <a:fillRect b="-204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507497" y="5861319"/>
                  <a:ext cx="371966" cy="4271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7497" y="5861319"/>
                  <a:ext cx="371966" cy="4271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2998950" y="4535424"/>
                  <a:ext cx="46851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950" y="4535424"/>
                  <a:ext cx="468518" cy="276999"/>
                </a:xfrm>
                <a:prstGeom prst="rect">
                  <a:avLst/>
                </a:prstGeom>
                <a:blipFill>
                  <a:blip r:embed="rId23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 flipH="1" flipV="1">
              <a:off x="2615425" y="1919523"/>
              <a:ext cx="4880" cy="182880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14700000" flipH="1" flipV="1">
              <a:off x="2376834" y="4324493"/>
              <a:ext cx="0" cy="530352"/>
            </a:xfrm>
            <a:prstGeom prst="straightConnector1">
              <a:avLst/>
            </a:prstGeom>
            <a:ln w="38100"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5400000" flipH="1" flipV="1">
              <a:off x="4394135" y="5849040"/>
              <a:ext cx="286262" cy="128622"/>
            </a:xfrm>
            <a:prstGeom prst="curvedConnector3">
              <a:avLst>
                <a:gd name="adj1" fmla="val -1716"/>
              </a:avLst>
            </a:prstGeom>
            <a:ln w="25400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 flipH="1">
                  <a:off x="4670167" y="5861788"/>
                  <a:ext cx="42260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670167" y="5861788"/>
                  <a:ext cx="422609" cy="246221"/>
                </a:xfrm>
                <a:prstGeom prst="rect">
                  <a:avLst/>
                </a:prstGeom>
                <a:blipFill>
                  <a:blip r:embed="rId2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L-Shape 27"/>
            <p:cNvSpPr/>
            <p:nvPr/>
          </p:nvSpPr>
          <p:spPr>
            <a:xfrm rot="14700000">
              <a:off x="2192821" y="4689082"/>
              <a:ext cx="118872" cy="116753"/>
            </a:xfrm>
            <a:prstGeom prst="corner">
              <a:avLst>
                <a:gd name="adj1" fmla="val 0"/>
                <a:gd name="adj2" fmla="val 0"/>
              </a:avLst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Curved Connector 62"/>
            <p:cNvCxnSpPr/>
            <p:nvPr/>
          </p:nvCxnSpPr>
          <p:spPr>
            <a:xfrm rot="18600000" flipH="1" flipV="1">
              <a:off x="2303928" y="4915974"/>
              <a:ext cx="286262" cy="128622"/>
            </a:xfrm>
            <a:prstGeom prst="curvedConnector3">
              <a:avLst>
                <a:gd name="adj1" fmla="val -10663"/>
              </a:avLst>
            </a:prstGeom>
            <a:ln w="25400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2617865" y="3741241"/>
              <a:ext cx="0" cy="202898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 flipV="1">
              <a:off x="2617138" y="4444344"/>
              <a:ext cx="1455" cy="132588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9178146" y="1573587"/>
                <a:ext cx="2949799" cy="2301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accent5"/>
                    </a:solidFill>
                  </a:rPr>
                  <a:t>给定的电机电压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永磁体磁链反电动势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accent5"/>
                    </a:solidFill>
                  </a:rPr>
                  <a:t>电机</a:t>
                </a:r>
                <a:r>
                  <a:rPr lang="en-US" altLang="zh-CN" sz="1600" dirty="0" err="1">
                    <a:solidFill>
                      <a:schemeClr val="accent5"/>
                    </a:solidFill>
                  </a:rPr>
                  <a:t>dq</a:t>
                </a:r>
                <a:r>
                  <a:rPr lang="zh-CN" altLang="en-US" sz="1600" dirty="0">
                    <a:solidFill>
                      <a:schemeClr val="accent5"/>
                    </a:solidFill>
                  </a:rPr>
                  <a:t>电感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电机</a:t>
                </a:r>
                <a:r>
                  <a:rPr lang="en-US" altLang="zh-CN" sz="1600" dirty="0" err="1">
                    <a:solidFill>
                      <a:schemeClr val="accent5">
                        <a:lumMod val="75000"/>
                      </a:schemeClr>
                    </a:solidFill>
                  </a:rPr>
                  <a:t>dq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电流</a:t>
                </a:r>
                <a:endParaRPr lang="en-US" altLang="zh-CN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电机电流</a:t>
                </a:r>
                <a:r>
                  <a:rPr lang="en-US" altLang="zh-CN" sz="1600" dirty="0">
                    <a:solidFill>
                      <a:schemeClr val="accent5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电机转子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l-GR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夹角</m:t>
                    </m:r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即转子位置</a:t>
                </a:r>
                <a:endParaRPr lang="en-US" altLang="zh-CN" sz="1600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电机电流矢量与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轴</m:t>
                    </m:r>
                    <m:r>
                      <a:rPr lang="zh-CN" altLang="en-US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夹角</m:t>
                    </m:r>
                  </m:oMath>
                </a14:m>
                <a:endParaRPr lang="en-US" altLang="zh-CN" sz="1600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电机电流矢量与电压矢量夹角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accent5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accent5"/>
                    </a:solidFill>
                  </a:rPr>
                  <a:t>电机转子角速度</a:t>
                </a:r>
                <a:endParaRPr lang="en-US" sz="1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146" y="1573587"/>
                <a:ext cx="2949799" cy="2301207"/>
              </a:xfrm>
              <a:prstGeom prst="rect">
                <a:avLst/>
              </a:prstGeom>
              <a:blipFill>
                <a:blip r:embed="rId25"/>
                <a:stretch>
                  <a:fillRect l="-2484" t="-2646" r="-621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7405944" y="4466857"/>
                <a:ext cx="3374244" cy="1179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有功</m:t>
                    </m:r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电流</a:t>
                </a:r>
                <a:r>
                  <a:rPr lang="en-US" altLang="zh-CN" sz="1600" dirty="0">
                    <a:solidFill>
                      <a:schemeClr val="accent5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有功</m:t>
                    </m:r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电流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有功功率</m:t>
                    </m:r>
                  </m:oMath>
                </a14:m>
                <a:r>
                  <a:rPr lang="en-US" altLang="zh-CN" sz="1600" dirty="0">
                    <a:solidFill>
                      <a:schemeClr val="accent5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无功</m:t>
                    </m:r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功率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944" y="4466857"/>
                <a:ext cx="3374244" cy="1179041"/>
              </a:xfrm>
              <a:prstGeom prst="rect">
                <a:avLst/>
              </a:prstGeom>
              <a:blipFill>
                <a:blip r:embed="rId26"/>
                <a:stretch>
                  <a:fillRect t="-1036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9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47701" y="238125"/>
                <a:ext cx="3812839" cy="490199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117" dirty="0"/>
                  <a:t>Current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CN" sz="2117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1" y="238125"/>
                <a:ext cx="3812839" cy="490199"/>
              </a:xfrm>
              <a:prstGeom prst="rect">
                <a:avLst/>
              </a:prstGeom>
              <a:blipFill>
                <a:blip r:embed="rId2"/>
                <a:stretch>
                  <a:fillRect l="-1917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7048459" y="861632"/>
                <a:ext cx="3772379" cy="53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59" y="861632"/>
                <a:ext cx="3772379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Rectangle 129"/>
              <p:cNvSpPr/>
              <p:nvPr/>
            </p:nvSpPr>
            <p:spPr>
              <a:xfrm>
                <a:off x="7048459" y="294511"/>
                <a:ext cx="3106813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59" y="294511"/>
                <a:ext cx="3106813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7048459" y="1643064"/>
                <a:ext cx="1646605" cy="1705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𝑺𝒕𝒆𝒂𝒅𝒚</m:t>
                      </m:r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𝒔𝒕𝒂𝒕𝒆</m:t>
                      </m:r>
                    </m:oMath>
                  </m:oMathPara>
                </a14:m>
                <a:endParaRPr lang="en-US" b="1" i="1" dirty="0">
                  <a:solidFill>
                    <a:schemeClr val="accent5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459" y="1643064"/>
                <a:ext cx="1646605" cy="1705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7127729" y="3858956"/>
                <a:ext cx="2628092" cy="268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sz="1600" b="1" i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729" y="3858956"/>
                <a:ext cx="2628092" cy="268343"/>
              </a:xfrm>
              <a:prstGeom prst="rect">
                <a:avLst/>
              </a:prstGeom>
              <a:blipFill>
                <a:blip r:embed="rId6"/>
                <a:stretch>
                  <a:fillRect l="-1624" r="-696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/>
              <p:cNvSpPr/>
              <p:nvPr/>
            </p:nvSpPr>
            <p:spPr>
              <a:xfrm>
                <a:off x="7049631" y="3428037"/>
                <a:ext cx="2072875" cy="360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sSub>
                        <m:sSubPr>
                          <m:ctrlP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</m:oMath>
                  </m:oMathPara>
                </a14:m>
                <a:endParaRPr lang="en-US" sz="1600" b="1" i="1" dirty="0">
                  <a:solidFill>
                    <a:schemeClr val="accent4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3" name="Rectangle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631" y="3428037"/>
                <a:ext cx="2072875" cy="360676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50350" y="1391584"/>
            <a:ext cx="6389618" cy="5077067"/>
            <a:chOff x="645042" y="1279481"/>
            <a:chExt cx="6389618" cy="5077067"/>
          </a:xfrm>
        </p:grpSpPr>
        <p:grpSp>
          <p:nvGrpSpPr>
            <p:cNvPr id="5" name="Group 4"/>
            <p:cNvGrpSpPr/>
            <p:nvPr/>
          </p:nvGrpSpPr>
          <p:grpSpPr>
            <a:xfrm>
              <a:off x="5951397" y="5369509"/>
              <a:ext cx="1083263" cy="548640"/>
              <a:chOff x="5951397" y="5369509"/>
              <a:chExt cx="1083263" cy="548640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951397" y="5504129"/>
                <a:ext cx="543520" cy="218711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/>
                  </a:gs>
                  <a:gs pos="50000">
                    <a:schemeClr val="bg1"/>
                  </a:gs>
                  <a:gs pos="100000">
                    <a:srgbClr val="FF0000"/>
                  </a:gs>
                </a:gsLst>
                <a:lin ang="0" scaled="0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Arc 3"/>
              <p:cNvSpPr/>
              <p:nvPr/>
            </p:nvSpPr>
            <p:spPr>
              <a:xfrm>
                <a:off x="6113917" y="5369509"/>
                <a:ext cx="548640" cy="548640"/>
              </a:xfrm>
              <a:prstGeom prst="arc">
                <a:avLst>
                  <a:gd name="adj1" fmla="val 16200000"/>
                  <a:gd name="adj2" fmla="val 5744170"/>
                </a:avLst>
              </a:prstGeom>
              <a:ln w="3810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694887" y="5505330"/>
                    <a:ext cx="3397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4887" y="5505330"/>
                    <a:ext cx="33977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929" r="-3571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6" name="Straight Arrow Connector 55"/>
            <p:cNvCxnSpPr/>
            <p:nvPr/>
          </p:nvCxnSpPr>
          <p:spPr>
            <a:xfrm rot="15000000">
              <a:off x="755166" y="2834117"/>
              <a:ext cx="1410186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>
              <a:off x="1344705" y="3498206"/>
              <a:ext cx="42305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 flipV="1">
              <a:off x="3457544" y="1762787"/>
              <a:ext cx="4880" cy="385069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229874" y="2150209"/>
              <a:ext cx="0" cy="3465576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463849" y="5625572"/>
              <a:ext cx="21945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600000">
              <a:off x="3440722" y="5846920"/>
              <a:ext cx="23774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rot="16800000">
              <a:off x="2515782" y="4466857"/>
              <a:ext cx="228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602688" y="6079549"/>
                  <a:ext cx="31883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688" y="6079549"/>
                  <a:ext cx="318830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70352" y="3308142"/>
                  <a:ext cx="39273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352" y="3308142"/>
                  <a:ext cx="392733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370530" y="5339497"/>
                  <a:ext cx="30794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0530" y="5339497"/>
                  <a:ext cx="30794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61" r="-196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465203" y="1363453"/>
                  <a:ext cx="33523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203" y="1363453"/>
                  <a:ext cx="335231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/>
            <p:nvPr/>
          </p:nvCxnSpPr>
          <p:spPr>
            <a:xfrm>
              <a:off x="3463849" y="5625572"/>
              <a:ext cx="1589129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71296" y="5254636"/>
                  <a:ext cx="341376" cy="30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1296" y="5254636"/>
                  <a:ext cx="341376" cy="301878"/>
                </a:xfrm>
                <a:prstGeom prst="rect">
                  <a:avLst/>
                </a:prstGeom>
                <a:blipFill>
                  <a:blip r:embed="rId13"/>
                  <a:stretch>
                    <a:fillRect l="-16071" r="-8929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3556684" y="4367980"/>
                  <a:ext cx="475818" cy="3020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684" y="4367980"/>
                  <a:ext cx="475818" cy="302006"/>
                </a:xfrm>
                <a:prstGeom prst="rect">
                  <a:avLst/>
                </a:prstGeom>
                <a:blipFill>
                  <a:blip r:embed="rId14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 rot="10800000" flipV="1">
              <a:off x="3459258" y="4287608"/>
              <a:ext cx="1455" cy="132588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530652" y="1804217"/>
                  <a:ext cx="738793" cy="2682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0652" y="1804217"/>
                  <a:ext cx="738793" cy="268279"/>
                </a:xfrm>
                <a:prstGeom prst="rect">
                  <a:avLst/>
                </a:prstGeom>
                <a:blipFill>
                  <a:blip r:embed="rId15"/>
                  <a:stretch>
                    <a:fillRect b="-2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rot="8820000" flipH="1" flipV="1">
              <a:off x="2342944" y="1820504"/>
              <a:ext cx="0" cy="4087368"/>
            </a:xfrm>
            <a:prstGeom prst="straightConnector1">
              <a:avLst/>
            </a:prstGeom>
            <a:ln w="38100"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65738" y="1866869"/>
                  <a:ext cx="53272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38" y="1866869"/>
                  <a:ext cx="532720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/>
            <p:cNvCxnSpPr/>
            <p:nvPr/>
          </p:nvCxnSpPr>
          <p:spPr>
            <a:xfrm rot="10800000" flipH="1" flipV="1">
              <a:off x="1236021" y="5626102"/>
              <a:ext cx="2212848" cy="2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012021" y="5665071"/>
                  <a:ext cx="300274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021" y="5665071"/>
                  <a:ext cx="300274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14000" r="-6000" b="-17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01354" y="3379821"/>
                  <a:ext cx="474221" cy="2683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354" y="3379821"/>
                  <a:ext cx="474221" cy="268343"/>
                </a:xfrm>
                <a:prstGeom prst="rect">
                  <a:avLst/>
                </a:prstGeom>
                <a:blipFill>
                  <a:blip r:embed="rId18"/>
                  <a:stretch>
                    <a:fillRect b="-20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rot="10800000" flipH="1" flipV="1">
              <a:off x="1680769" y="1762751"/>
              <a:ext cx="1783080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1681079" y="1774358"/>
              <a:ext cx="25792" cy="1713786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948473" y="1279481"/>
                  <a:ext cx="702051" cy="26834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473" y="1279481"/>
                  <a:ext cx="702051" cy="268343"/>
                </a:xfrm>
                <a:prstGeom prst="rect">
                  <a:avLst/>
                </a:prstGeom>
                <a:blipFill>
                  <a:blip r:embed="rId19"/>
                  <a:stretch>
                    <a:fillRect l="-4348" r="-3478" b="-204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774677" y="2212636"/>
                  <a:ext cx="71487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US" sz="1600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4677" y="2212636"/>
                  <a:ext cx="714875" cy="246221"/>
                </a:xfrm>
                <a:prstGeom prst="rect">
                  <a:avLst/>
                </a:prstGeom>
                <a:blipFill>
                  <a:blip r:embed="rId20"/>
                  <a:stretch>
                    <a:fillRect l="-3390" r="-2542" b="-170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/>
            <p:nvPr/>
          </p:nvCxnSpPr>
          <p:spPr>
            <a:xfrm rot="13800000">
              <a:off x="1178858" y="4552590"/>
              <a:ext cx="2743200" cy="0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45042" y="2612474"/>
                  <a:ext cx="637729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042" y="2612474"/>
                  <a:ext cx="637729" cy="246221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349616" y="5704583"/>
                  <a:ext cx="371966" cy="4271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9616" y="5704583"/>
                  <a:ext cx="371966" cy="42718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291001" y="3529886"/>
                  <a:ext cx="46505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001" y="3529886"/>
                  <a:ext cx="465059" cy="276999"/>
                </a:xfrm>
                <a:prstGeom prst="rect">
                  <a:avLst/>
                </a:prstGeom>
                <a:blipFill>
                  <a:blip r:embed="rId23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26049" y="2143868"/>
                  <a:ext cx="367397" cy="4271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049" y="2143868"/>
                  <a:ext cx="367397" cy="42718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1856448" y="3033251"/>
                  <a:ext cx="42530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448" y="3033251"/>
                  <a:ext cx="425303" cy="276999"/>
                </a:xfrm>
                <a:prstGeom prst="rect">
                  <a:avLst/>
                </a:prstGeom>
                <a:blipFill>
                  <a:blip r:embed="rId2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rot="10800000" flipH="1" flipV="1">
              <a:off x="2895387" y="5625571"/>
              <a:ext cx="548640" cy="2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rot="15000000">
              <a:off x="2501473" y="4969344"/>
              <a:ext cx="1410186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2918793" y="5686153"/>
                  <a:ext cx="43573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8793" y="5686153"/>
                  <a:ext cx="435731" cy="276999"/>
                </a:xfrm>
                <a:prstGeom prst="rect">
                  <a:avLst/>
                </a:prstGeom>
                <a:blipFill>
                  <a:blip r:embed="rId26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2903588" y="4087030"/>
                  <a:ext cx="3346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588" y="4087030"/>
                  <a:ext cx="334688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555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 rot="14220000" flipH="1" flipV="1">
              <a:off x="2839318" y="4281769"/>
              <a:ext cx="0" cy="274320"/>
            </a:xfrm>
            <a:prstGeom prst="straightConnector1">
              <a:avLst/>
            </a:prstGeom>
            <a:ln w="38100"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rot="14220000" flipH="1" flipV="1">
              <a:off x="1871190" y="3261626"/>
              <a:ext cx="0" cy="320040"/>
            </a:xfrm>
            <a:prstGeom prst="straightConnector1">
              <a:avLst/>
            </a:prstGeom>
            <a:ln w="38100"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/>
            <p:nvPr/>
          </p:nvCxnSpPr>
          <p:spPr>
            <a:xfrm rot="5400000" flipH="1" flipV="1">
              <a:off x="5117324" y="5704391"/>
              <a:ext cx="286262" cy="128622"/>
            </a:xfrm>
            <a:prstGeom prst="curvedConnector3">
              <a:avLst>
                <a:gd name="adj1" fmla="val -1716"/>
              </a:avLst>
            </a:prstGeom>
            <a:ln w="25400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 flipH="1">
                  <a:off x="5391384" y="5705052"/>
                  <a:ext cx="42260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</m:oMath>
                    </m:oMathPara>
                  </a14:m>
                  <a:endParaRPr lang="en-US" sz="1600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91384" y="5705052"/>
                  <a:ext cx="422609" cy="246221"/>
                </a:xfrm>
                <a:prstGeom prst="rect">
                  <a:avLst/>
                </a:prstGeom>
                <a:blipFill>
                  <a:blip r:embed="rId28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2534880" y="3840617"/>
                  <a:ext cx="410984" cy="3018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880" y="3840617"/>
                  <a:ext cx="410984" cy="301878"/>
                </a:xfrm>
                <a:prstGeom prst="rect">
                  <a:avLst/>
                </a:prstGeom>
                <a:blipFill>
                  <a:blip r:embed="rId29"/>
                  <a:stretch>
                    <a:fillRect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Curved Connector 71"/>
            <p:cNvCxnSpPr/>
            <p:nvPr/>
          </p:nvCxnSpPr>
          <p:spPr>
            <a:xfrm rot="10800000" flipV="1">
              <a:off x="2803070" y="4492289"/>
              <a:ext cx="223360" cy="75354"/>
            </a:xfrm>
            <a:prstGeom prst="curvedConnector3">
              <a:avLst>
                <a:gd name="adj1" fmla="val 77292"/>
              </a:avLst>
            </a:prstGeom>
            <a:ln w="25400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059359" y="3759421"/>
                  <a:ext cx="3178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359" y="3759421"/>
                  <a:ext cx="317837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11538" r="-1923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urved Connector 73"/>
            <p:cNvCxnSpPr/>
            <p:nvPr/>
          </p:nvCxnSpPr>
          <p:spPr>
            <a:xfrm rot="10800000" flipV="1">
              <a:off x="3164046" y="4684992"/>
              <a:ext cx="267565" cy="85490"/>
            </a:xfrm>
            <a:prstGeom prst="curvedConnector3">
              <a:avLst>
                <a:gd name="adj1" fmla="val 79293"/>
              </a:avLst>
            </a:prstGeom>
            <a:ln w="25400">
              <a:solidFill>
                <a:schemeClr val="accent5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9178146" y="1573587"/>
                <a:ext cx="2949799" cy="2301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accent5"/>
                    </a:solidFill>
                  </a:rPr>
                  <a:t>给定的电机电压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  <m:sSub>
                      <m:sSubPr>
                        <m:ctrlP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电机永磁体磁链反电动势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5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accent5"/>
                    </a:solidFill>
                  </a:rPr>
                  <a:t>电机</a:t>
                </a:r>
                <a:r>
                  <a:rPr lang="en-US" altLang="zh-CN" sz="1600" dirty="0" err="1">
                    <a:solidFill>
                      <a:schemeClr val="accent5"/>
                    </a:solidFill>
                  </a:rPr>
                  <a:t>dq</a:t>
                </a:r>
                <a:r>
                  <a:rPr lang="zh-CN" altLang="en-US" sz="1600" dirty="0">
                    <a:solidFill>
                      <a:schemeClr val="accent5"/>
                    </a:solidFill>
                  </a:rPr>
                  <a:t>电感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电机</a:t>
                </a:r>
                <a:r>
                  <a:rPr lang="en-US" altLang="zh-CN" sz="1600" dirty="0" err="1">
                    <a:solidFill>
                      <a:schemeClr val="accent5">
                        <a:lumMod val="75000"/>
                      </a:schemeClr>
                    </a:solidFill>
                  </a:rPr>
                  <a:t>dq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电流</a:t>
                </a:r>
                <a:endParaRPr lang="en-US" altLang="zh-CN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电机电流</a:t>
                </a:r>
                <a:r>
                  <a:rPr lang="en-US" altLang="zh-CN" sz="1600" dirty="0">
                    <a:solidFill>
                      <a:schemeClr val="accent5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电机转子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l-GR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6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夹角</m:t>
                    </m:r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即转子位置</a:t>
                </a:r>
                <a:endParaRPr lang="en-US" altLang="zh-CN" sz="1600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电机电流矢量与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轴</m:t>
                    </m:r>
                    <m:r>
                      <a:rPr lang="zh-CN" altLang="en-US" sz="1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夹角</m:t>
                    </m:r>
                  </m:oMath>
                </a14:m>
                <a:endParaRPr lang="en-US" altLang="zh-CN" sz="1600" dirty="0">
                  <a:solidFill>
                    <a:schemeClr val="accent5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电机电流矢量与电压矢量夹角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accent5"/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accent5"/>
                    </a:solidFill>
                  </a:rPr>
                  <a:t>电机转子角速度</a:t>
                </a:r>
                <a:endParaRPr lang="en-US" sz="1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8146" y="1573587"/>
                <a:ext cx="2949799" cy="2301207"/>
              </a:xfrm>
              <a:prstGeom prst="rect">
                <a:avLst/>
              </a:prstGeom>
              <a:blipFill>
                <a:blip r:embed="rId31"/>
                <a:stretch>
                  <a:fillRect l="-2484" t="-2646" r="-621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7405944" y="4466857"/>
                <a:ext cx="3374244" cy="11790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有功</m:t>
                    </m:r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电流</a:t>
                </a:r>
                <a:r>
                  <a:rPr lang="en-US" altLang="zh-CN" sz="1600" dirty="0">
                    <a:solidFill>
                      <a:schemeClr val="accent5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有功</m:t>
                    </m:r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电流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有功功率</m:t>
                    </m:r>
                  </m:oMath>
                </a14:m>
                <a:r>
                  <a:rPr lang="en-US" altLang="zh-CN" sz="1600" dirty="0">
                    <a:solidFill>
                      <a:schemeClr val="accent5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sz="16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无功</m:t>
                    </m:r>
                  </m:oMath>
                </a14:m>
                <a:r>
                  <a:rPr lang="zh-CN" altLang="en-US" sz="1600" dirty="0">
                    <a:solidFill>
                      <a:schemeClr val="accent5"/>
                    </a:solidFill>
                  </a:rPr>
                  <a:t>功率</a:t>
                </a:r>
                <a:endParaRPr lang="en-US" altLang="zh-CN" sz="1600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944" y="4466857"/>
                <a:ext cx="3374244" cy="1179041"/>
              </a:xfrm>
              <a:prstGeom prst="rect">
                <a:avLst/>
              </a:prstGeom>
              <a:blipFill>
                <a:blip r:embed="rId32"/>
                <a:stretch>
                  <a:fillRect t="-1036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F400EBE-4E81-32BA-5F25-5F05DAE06CBB}"/>
              </a:ext>
            </a:extLst>
          </p:cNvPr>
          <p:cNvGrpSpPr/>
          <p:nvPr/>
        </p:nvGrpSpPr>
        <p:grpSpPr>
          <a:xfrm>
            <a:off x="83147" y="83976"/>
            <a:ext cx="9749037" cy="6858000"/>
            <a:chOff x="83147" y="83976"/>
            <a:chExt cx="9749037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B05E30-EEE3-AB42-EB1B-CCDA7F5EA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47" y="83976"/>
              <a:ext cx="9749037" cy="6858000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AD08E07-3F79-FC2D-CD7E-B851B237589A}"/>
                </a:ext>
              </a:extLst>
            </p:cNvPr>
            <p:cNvSpPr/>
            <p:nvPr/>
          </p:nvSpPr>
          <p:spPr>
            <a:xfrm>
              <a:off x="1604865" y="2091415"/>
              <a:ext cx="1968759" cy="29858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945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5C94BE-6AFE-B153-762E-4FB763A6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778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47701" y="238125"/>
            <a:ext cx="1086901" cy="41812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117" dirty="0"/>
              <a:t>Task List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820202" y="4117906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-3600000" flipV="1">
            <a:off x="593038" y="372015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3600000" flipV="1">
            <a:off x="593038" y="451204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3600000" flipV="1">
            <a:off x="1050238" y="3720149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-3600000" flipV="1">
            <a:off x="1050238" y="4512044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649002" y="4116096"/>
            <a:ext cx="9144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20202" y="4336981"/>
            <a:ext cx="2743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20202" y="3121416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352800" y="4512044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847966" y="2514599"/>
            <a:ext cx="2743200" cy="2743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7219566" y="2513650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47966" y="3886199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-3600000">
            <a:off x="5847967" y="388525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3600000">
            <a:off x="5847969" y="3892506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841500" y="1104900"/>
            <a:ext cx="110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err="1"/>
              <a:t>Vdc</a:t>
            </a:r>
            <a:r>
              <a:rPr lang="en-US" altLang="zh-CN" dirty="0"/>
              <a:t>=3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7905367" y="2704665"/>
            <a:ext cx="0" cy="118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59500" y="65625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R=3</a:t>
            </a:r>
          </a:p>
        </p:txBody>
      </p:sp>
      <p:cxnSp>
        <p:nvCxnSpPr>
          <p:cNvPr id="21" name="Straight Arrow Connector 20"/>
          <p:cNvCxnSpPr>
            <a:stCxn id="5" idx="2"/>
            <a:endCxn id="13" idx="0"/>
          </p:cNvCxnSpPr>
          <p:nvPr/>
        </p:nvCxnSpPr>
        <p:spPr>
          <a:xfrm>
            <a:off x="6430568" y="1025585"/>
            <a:ext cx="788998" cy="1489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37600" y="735568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sin(60)=</a:t>
            </a:r>
            <a:r>
              <a:rPr lang="en-US" dirty="0" err="1"/>
              <a:t>sqrt</a:t>
            </a:r>
            <a:r>
              <a:rPr lang="en-US" dirty="0"/>
              <a:t>(3)/2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905367" y="2718058"/>
            <a:ext cx="2284563" cy="60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45236" y="2512743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1.299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6533767" y="2704665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33767" y="5073091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3600000">
            <a:off x="7562466" y="3284074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3600000">
            <a:off x="5505064" y="4482838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-3600000">
            <a:off x="5505063" y="3301303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-3600000">
            <a:off x="7562467" y="4488672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250745" y="2882075"/>
                <a:ext cx="499431" cy="580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745" y="2882075"/>
                <a:ext cx="499431" cy="5809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49466" y="316249"/>
                <a:ext cx="227966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466" y="316249"/>
                <a:ext cx="2279663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249466" y="889756"/>
                <a:ext cx="287636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466" y="889756"/>
                <a:ext cx="2876365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249466" y="1508325"/>
                <a:ext cx="2865143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466" y="1508325"/>
                <a:ext cx="2865143" cy="520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257802" y="2226298"/>
                <a:ext cx="2010037" cy="377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802" y="2226298"/>
                <a:ext cx="2010037" cy="3772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4019163" y="5569671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-3600000">
            <a:off x="3561957" y="4777776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-1200000" flipV="1">
            <a:off x="3936437" y="5087603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1338191" y="4807946"/>
            <a:ext cx="2743200" cy="18288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057400" y="4512044"/>
            <a:ext cx="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25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3D60F6F6-BFA1-D08A-81FD-AF9967101144}"/>
              </a:ext>
            </a:extLst>
          </p:cNvPr>
          <p:cNvSpPr txBox="1"/>
          <p:nvPr/>
        </p:nvSpPr>
        <p:spPr>
          <a:xfrm>
            <a:off x="435351" y="183662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SVPWM Method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93CAF4-C565-EED6-78BE-BF3C79898A8F}"/>
                  </a:ext>
                </a:extLst>
              </p:cNvPr>
              <p:cNvSpPr txBox="1"/>
              <p:nvPr/>
            </p:nvSpPr>
            <p:spPr>
              <a:xfrm>
                <a:off x="228600" y="676497"/>
                <a:ext cx="6368970" cy="489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𝑨𝑶</m:t>
                        </m:r>
                      </m:sub>
                    </m:sSub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d>
                      <m:dPr>
                        <m:ctrlP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b="1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93CAF4-C565-EED6-78BE-BF3C79898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76497"/>
                <a:ext cx="6368970" cy="489814"/>
              </a:xfrm>
              <a:prstGeom prst="rect">
                <a:avLst/>
              </a:prstGeom>
              <a:blipFill>
                <a:blip r:embed="rId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CE4C9BF-FF4B-39FE-0A48-4D459A1D5473}"/>
              </a:ext>
            </a:extLst>
          </p:cNvPr>
          <p:cNvSpPr txBox="1"/>
          <p:nvPr/>
        </p:nvSpPr>
        <p:spPr>
          <a:xfrm>
            <a:off x="3945847" y="183662"/>
            <a:ext cx="2800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Vector Calculation Sector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0B5F93-1775-4506-B7F8-EC8C2029D68C}"/>
                  </a:ext>
                </a:extLst>
              </p:cNvPr>
              <p:cNvSpPr txBox="1"/>
              <p:nvPr/>
            </p:nvSpPr>
            <p:spPr>
              <a:xfrm>
                <a:off x="228600" y="1225630"/>
                <a:ext cx="8073363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0B5F93-1775-4506-B7F8-EC8C2029D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25630"/>
                <a:ext cx="8073363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D005A-2C3C-BF75-E1B5-E602F36B6E0D}"/>
                  </a:ext>
                </a:extLst>
              </p:cNvPr>
              <p:cNvSpPr txBox="1"/>
              <p:nvPr/>
            </p:nvSpPr>
            <p:spPr>
              <a:xfrm>
                <a:off x="228601" y="1939002"/>
                <a:ext cx="8182711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D005A-2C3C-BF75-E1B5-E602F36B6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1939002"/>
                <a:ext cx="8182711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1D2F4-1B4F-D723-DF76-E1C0457A5436}"/>
                  </a:ext>
                </a:extLst>
              </p:cNvPr>
              <p:cNvSpPr txBox="1"/>
              <p:nvPr/>
            </p:nvSpPr>
            <p:spPr>
              <a:xfrm>
                <a:off x="109350" y="4835483"/>
                <a:ext cx="8479065" cy="996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𝑨𝑶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12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d>
                                <m:d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en-US" sz="1200" b="1" i="1">
                                          <a:solidFill>
                                            <a:schemeClr val="tx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𝝎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1D2F4-1B4F-D723-DF76-E1C0457A5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0" y="4835483"/>
                <a:ext cx="8479065" cy="9963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9A3D15-3315-AEA3-F51F-12AD48366887}"/>
                  </a:ext>
                </a:extLst>
              </p:cNvPr>
              <p:cNvSpPr txBox="1"/>
              <p:nvPr/>
            </p:nvSpPr>
            <p:spPr>
              <a:xfrm>
                <a:off x="70138" y="2846519"/>
                <a:ext cx="2842196" cy="411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9A3D15-3315-AEA3-F51F-12AD48366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" y="2846519"/>
                <a:ext cx="2842196" cy="411972"/>
              </a:xfrm>
              <a:prstGeom prst="rect">
                <a:avLst/>
              </a:prstGeom>
              <a:blipFill>
                <a:blip r:embed="rId6"/>
                <a:stretch>
                  <a:fillRect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EDAE29-C2D9-6B8D-B388-557109695459}"/>
                  </a:ext>
                </a:extLst>
              </p:cNvPr>
              <p:cNvSpPr txBox="1"/>
              <p:nvPr/>
            </p:nvSpPr>
            <p:spPr>
              <a:xfrm>
                <a:off x="109349" y="3434945"/>
                <a:ext cx="2842196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DEDAE29-C2D9-6B8D-B388-557109695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9" y="3434945"/>
                <a:ext cx="2842196" cy="5022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AC6672-06FC-3D94-B712-B29E294D2466}"/>
                  </a:ext>
                </a:extLst>
              </p:cNvPr>
              <p:cNvSpPr txBox="1"/>
              <p:nvPr/>
            </p:nvSpPr>
            <p:spPr>
              <a:xfrm>
                <a:off x="109349" y="4082766"/>
                <a:ext cx="2842196" cy="502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CAC6672-06FC-3D94-B712-B29E294D2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49" y="4082766"/>
                <a:ext cx="2842196" cy="5022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70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7DF82-CB33-0B71-A7DF-477B52A070E1}"/>
              </a:ext>
            </a:extLst>
          </p:cNvPr>
          <p:cNvCxnSpPr>
            <a:cxnSpLocks/>
          </p:cNvCxnSpPr>
          <p:nvPr/>
        </p:nvCxnSpPr>
        <p:spPr>
          <a:xfrm>
            <a:off x="764106" y="2484663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7792A9-F5B4-3ECA-BD05-4CCEA31B0417}"/>
              </a:ext>
            </a:extLst>
          </p:cNvPr>
          <p:cNvCxnSpPr>
            <a:cxnSpLocks/>
          </p:cNvCxnSpPr>
          <p:nvPr/>
        </p:nvCxnSpPr>
        <p:spPr>
          <a:xfrm rot="16200000">
            <a:off x="-65942" y="1722698"/>
            <a:ext cx="1828800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23B27-C7EF-579E-F562-623B8EDBDD36}"/>
              </a:ext>
            </a:extLst>
          </p:cNvPr>
          <p:cNvCxnSpPr>
            <a:cxnSpLocks/>
          </p:cNvCxnSpPr>
          <p:nvPr/>
        </p:nvCxnSpPr>
        <p:spPr>
          <a:xfrm rot="-2700000">
            <a:off x="647591" y="1997457"/>
            <a:ext cx="13716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419E606-B071-7854-DB91-7D64B779B5B4}"/>
              </a:ext>
            </a:extLst>
          </p:cNvPr>
          <p:cNvCxnSpPr/>
          <p:nvPr/>
        </p:nvCxnSpPr>
        <p:spPr>
          <a:xfrm rot="16200000" flipV="1">
            <a:off x="978130" y="2327046"/>
            <a:ext cx="215441" cy="95250"/>
          </a:xfrm>
          <a:prstGeom prst="curvedConnector3">
            <a:avLst>
              <a:gd name="adj1" fmla="val 9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864577-1576-5C7D-D02B-CAE5BC737588}"/>
              </a:ext>
            </a:extLst>
          </p:cNvPr>
          <p:cNvCxnSpPr>
            <a:cxnSpLocks/>
          </p:cNvCxnSpPr>
          <p:nvPr/>
        </p:nvCxnSpPr>
        <p:spPr>
          <a:xfrm>
            <a:off x="848457" y="2482391"/>
            <a:ext cx="96778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F26A99-5101-A5BE-3DBC-AD3C8C0E6570}"/>
              </a:ext>
            </a:extLst>
          </p:cNvPr>
          <p:cNvCxnSpPr>
            <a:cxnSpLocks/>
          </p:cNvCxnSpPr>
          <p:nvPr/>
        </p:nvCxnSpPr>
        <p:spPr>
          <a:xfrm rot="-3600000">
            <a:off x="391257" y="1690498"/>
            <a:ext cx="1828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1970D6-3151-EA8D-3F2F-91346D33BD42}"/>
              </a:ext>
            </a:extLst>
          </p:cNvPr>
          <p:cNvCxnSpPr>
            <a:cxnSpLocks/>
          </p:cNvCxnSpPr>
          <p:nvPr/>
        </p:nvCxnSpPr>
        <p:spPr>
          <a:xfrm flipV="1">
            <a:off x="1818324" y="1512523"/>
            <a:ext cx="0" cy="969868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A14EFC-EC88-81F8-B337-2FE0AF7F0392}"/>
                  </a:ext>
                </a:extLst>
              </p:cNvPr>
              <p:cNvSpPr txBox="1"/>
              <p:nvPr/>
            </p:nvSpPr>
            <p:spPr>
              <a:xfrm>
                <a:off x="1830221" y="2205391"/>
                <a:ext cx="339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A14EFC-EC88-81F8-B337-2FE0AF7F0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21" y="2205391"/>
                <a:ext cx="339003" cy="276999"/>
              </a:xfrm>
              <a:prstGeom prst="rect">
                <a:avLst/>
              </a:prstGeom>
              <a:blipFill>
                <a:blip r:embed="rId2"/>
                <a:stretch>
                  <a:fillRect l="-16071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ED0BCF-C640-333F-70F5-D3F3C385A4C1}"/>
                  </a:ext>
                </a:extLst>
              </p:cNvPr>
              <p:cNvSpPr txBox="1"/>
              <p:nvPr/>
            </p:nvSpPr>
            <p:spPr>
              <a:xfrm>
                <a:off x="1487543" y="2536985"/>
                <a:ext cx="319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ED0BCF-C640-333F-70F5-D3F3C385A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543" y="2536985"/>
                <a:ext cx="319255" cy="276999"/>
              </a:xfrm>
              <a:prstGeom prst="rect">
                <a:avLst/>
              </a:prstGeom>
              <a:blipFill>
                <a:blip r:embed="rId3"/>
                <a:stretch>
                  <a:fillRect l="-15385" r="-1923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9A473D-0B01-9396-0A25-662930131CB8}"/>
                  </a:ext>
                </a:extLst>
              </p:cNvPr>
              <p:cNvSpPr txBox="1"/>
              <p:nvPr/>
            </p:nvSpPr>
            <p:spPr>
              <a:xfrm>
                <a:off x="1100234" y="2110801"/>
                <a:ext cx="2321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9A473D-0B01-9396-0A25-662930131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34" y="2110801"/>
                <a:ext cx="23211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9C0B66-C26B-D9B5-7816-B2FF6D4D37AC}"/>
                  </a:ext>
                </a:extLst>
              </p:cNvPr>
              <p:cNvSpPr txBox="1"/>
              <p:nvPr/>
            </p:nvSpPr>
            <p:spPr>
              <a:xfrm>
                <a:off x="1007261" y="1870839"/>
                <a:ext cx="4953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9C0B66-C26B-D9B5-7816-B2FF6D4D3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261" y="1870839"/>
                <a:ext cx="495300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9C6D2B-E05A-6387-BD7A-9F696FC15F1C}"/>
              </a:ext>
            </a:extLst>
          </p:cNvPr>
          <p:cNvCxnSpPr>
            <a:cxnSpLocks/>
          </p:cNvCxnSpPr>
          <p:nvPr/>
        </p:nvCxnSpPr>
        <p:spPr>
          <a:xfrm rot="-3600000">
            <a:off x="1009592" y="2000001"/>
            <a:ext cx="1097280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93AD77-0204-665D-5A32-EC1D75F392AE}"/>
              </a:ext>
            </a:extLst>
          </p:cNvPr>
          <p:cNvCxnSpPr>
            <a:cxnSpLocks/>
          </p:cNvCxnSpPr>
          <p:nvPr/>
        </p:nvCxnSpPr>
        <p:spPr>
          <a:xfrm>
            <a:off x="848455" y="2482390"/>
            <a:ext cx="431811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17A849F7-C412-E37E-CA9E-3D0F5136AA49}"/>
              </a:ext>
            </a:extLst>
          </p:cNvPr>
          <p:cNvCxnSpPr/>
          <p:nvPr/>
        </p:nvCxnSpPr>
        <p:spPr>
          <a:xfrm rot="16200000" flipV="1">
            <a:off x="1354029" y="2316308"/>
            <a:ext cx="215441" cy="95250"/>
          </a:xfrm>
          <a:prstGeom prst="curvedConnector3">
            <a:avLst>
              <a:gd name="adj1" fmla="val 9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7C436E-6ADB-88AE-C7F8-631A37AF3921}"/>
                  </a:ext>
                </a:extLst>
              </p:cNvPr>
              <p:cNvSpPr txBox="1"/>
              <p:nvPr/>
            </p:nvSpPr>
            <p:spPr>
              <a:xfrm>
                <a:off x="1443994" y="2175991"/>
                <a:ext cx="3675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7C436E-6ADB-88AE-C7F8-631A37AF3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994" y="2175991"/>
                <a:ext cx="36758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B136144-1541-EA68-B733-B329605D5975}"/>
                  </a:ext>
                </a:extLst>
              </p:cNvPr>
              <p:cNvSpPr txBox="1"/>
              <p:nvPr/>
            </p:nvSpPr>
            <p:spPr>
              <a:xfrm>
                <a:off x="863946" y="2573998"/>
                <a:ext cx="348557" cy="376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B136144-1541-EA68-B733-B329605D5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46" y="2573998"/>
                <a:ext cx="348557" cy="376963"/>
              </a:xfrm>
              <a:prstGeom prst="rect">
                <a:avLst/>
              </a:prstGeom>
              <a:blipFill>
                <a:blip r:embed="rId8"/>
                <a:stretch>
                  <a:fillRect l="-10526" t="-3226" r="-350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E57B82-7419-B48D-9657-46D4AD31A890}"/>
                  </a:ext>
                </a:extLst>
              </p:cNvPr>
              <p:cNvSpPr txBox="1"/>
              <p:nvPr/>
            </p:nvSpPr>
            <p:spPr>
              <a:xfrm>
                <a:off x="1893255" y="1781132"/>
                <a:ext cx="355738" cy="376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E57B82-7419-B48D-9657-46D4AD31A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55" y="1781132"/>
                <a:ext cx="355738" cy="376963"/>
              </a:xfrm>
              <a:prstGeom prst="rect">
                <a:avLst/>
              </a:prstGeom>
              <a:blipFill>
                <a:blip r:embed="rId9"/>
                <a:stretch>
                  <a:fillRect l="-10345" t="-3226" r="-344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2396FD-2DD3-AAE4-F9BD-1ACEE76F84D2}"/>
                  </a:ext>
                </a:extLst>
              </p:cNvPr>
              <p:cNvSpPr txBox="1"/>
              <p:nvPr/>
            </p:nvSpPr>
            <p:spPr>
              <a:xfrm>
                <a:off x="3050106" y="2280924"/>
                <a:ext cx="542925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2396FD-2DD3-AAE4-F9BD-1ACEE76F8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06" y="2280924"/>
                <a:ext cx="542925" cy="4029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75ED4-E90A-5B8A-9CE7-2D464938005C}"/>
                  </a:ext>
                </a:extLst>
              </p:cNvPr>
              <p:cNvSpPr txBox="1"/>
              <p:nvPr/>
            </p:nvSpPr>
            <p:spPr>
              <a:xfrm>
                <a:off x="1586278" y="543568"/>
                <a:ext cx="542925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75ED4-E90A-5B8A-9CE7-2D4649380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78" y="543568"/>
                <a:ext cx="542925" cy="4029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3D60F6F6-BFA1-D08A-81FD-AF9967101144}"/>
              </a:ext>
            </a:extLst>
          </p:cNvPr>
          <p:cNvSpPr txBox="1"/>
          <p:nvPr/>
        </p:nvSpPr>
        <p:spPr>
          <a:xfrm>
            <a:off x="435351" y="183662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SVPWM Method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545F27-366F-6C65-C705-CB2A86048487}"/>
                  </a:ext>
                </a:extLst>
              </p:cNvPr>
              <p:cNvSpPr txBox="1"/>
              <p:nvPr/>
            </p:nvSpPr>
            <p:spPr>
              <a:xfrm>
                <a:off x="2251995" y="483571"/>
                <a:ext cx="1825712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𝑫𝑪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545F27-366F-6C65-C705-CB2A86048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995" y="483571"/>
                <a:ext cx="1825712" cy="6127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93CAF4-C565-EED6-78BE-BF3C79898A8F}"/>
                  </a:ext>
                </a:extLst>
              </p:cNvPr>
              <p:cNvSpPr txBox="1"/>
              <p:nvPr/>
            </p:nvSpPr>
            <p:spPr>
              <a:xfrm>
                <a:off x="119252" y="4847515"/>
                <a:ext cx="4396771" cy="568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393CAF4-C565-EED6-78BE-BF3C79898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2" y="4847515"/>
                <a:ext cx="4396771" cy="56887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5BB57A-06FC-9F77-F731-FE7551F04C88}"/>
              </a:ext>
            </a:extLst>
          </p:cNvPr>
          <p:cNvCxnSpPr>
            <a:cxnSpLocks/>
          </p:cNvCxnSpPr>
          <p:nvPr/>
        </p:nvCxnSpPr>
        <p:spPr>
          <a:xfrm rot="-3600000">
            <a:off x="798877" y="2360841"/>
            <a:ext cx="1097280" cy="0"/>
          </a:xfrm>
          <a:prstGeom prst="straightConnector1">
            <a:avLst/>
          </a:prstGeom>
          <a:ln w="28575">
            <a:solidFill>
              <a:srgbClr val="00B050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B2C7D4-7331-7435-890B-C11CE7EE3BE5}"/>
              </a:ext>
            </a:extLst>
          </p:cNvPr>
          <p:cNvCxnSpPr>
            <a:cxnSpLocks/>
          </p:cNvCxnSpPr>
          <p:nvPr/>
        </p:nvCxnSpPr>
        <p:spPr>
          <a:xfrm rot="-9000000">
            <a:off x="790725" y="2575833"/>
            <a:ext cx="431811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C2BC8-586D-A922-06DB-47A72CE61D50}"/>
                  </a:ext>
                </a:extLst>
              </p:cNvPr>
              <p:cNvSpPr txBox="1"/>
              <p:nvPr/>
            </p:nvSpPr>
            <p:spPr>
              <a:xfrm>
                <a:off x="119252" y="3198336"/>
                <a:ext cx="4804954" cy="568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7C2BC8-586D-A922-06DB-47A72CE6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2" y="3198336"/>
                <a:ext cx="4804954" cy="5688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9B7ED96-F41E-E7C8-0017-792AF69A074A}"/>
              </a:ext>
            </a:extLst>
          </p:cNvPr>
          <p:cNvCxnSpPr/>
          <p:nvPr/>
        </p:nvCxnSpPr>
        <p:spPr>
          <a:xfrm rot="16200000" flipV="1">
            <a:off x="1373931" y="1922970"/>
            <a:ext cx="215441" cy="95250"/>
          </a:xfrm>
          <a:prstGeom prst="curvedConnector3">
            <a:avLst>
              <a:gd name="adj1" fmla="val -35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72B417-DBEF-0F89-5415-12318439134D}"/>
              </a:ext>
            </a:extLst>
          </p:cNvPr>
          <p:cNvCxnSpPr>
            <a:cxnSpLocks/>
          </p:cNvCxnSpPr>
          <p:nvPr/>
        </p:nvCxnSpPr>
        <p:spPr>
          <a:xfrm>
            <a:off x="848455" y="1511641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282A02-6385-F461-B935-A1B3E3DAA678}"/>
                  </a:ext>
                </a:extLst>
              </p:cNvPr>
              <p:cNvSpPr txBox="1"/>
              <p:nvPr/>
            </p:nvSpPr>
            <p:spPr>
              <a:xfrm>
                <a:off x="119252" y="5438610"/>
                <a:ext cx="7887507" cy="9609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282A02-6385-F461-B935-A1B3E3DAA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2" y="5438610"/>
                <a:ext cx="7887507" cy="9609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FEF6F6-2800-D460-5E3E-A81B03765EAF}"/>
                  </a:ext>
                </a:extLst>
              </p:cNvPr>
              <p:cNvSpPr txBox="1"/>
              <p:nvPr/>
            </p:nvSpPr>
            <p:spPr>
              <a:xfrm>
                <a:off x="119252" y="3789432"/>
                <a:ext cx="8182711" cy="1035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𝒔𝒊𝒏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den>
                      </m:f>
                      <m:r>
                        <a:rPr lang="en-US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FEF6F6-2800-D460-5E3E-A81B03765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52" y="3789432"/>
                <a:ext cx="8182711" cy="103586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626E50-FFC1-1C3D-2288-C04EF2E82776}"/>
                  </a:ext>
                </a:extLst>
              </p:cNvPr>
              <p:cNvSpPr txBox="1"/>
              <p:nvPr/>
            </p:nvSpPr>
            <p:spPr>
              <a:xfrm>
                <a:off x="7904537" y="5416389"/>
                <a:ext cx="3412262" cy="72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626E50-FFC1-1C3D-2288-C04EF2E82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37" y="5416389"/>
                <a:ext cx="3412262" cy="7217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D2ED3-B40A-1A42-3BB5-162793C85DB4}"/>
                  </a:ext>
                </a:extLst>
              </p:cNvPr>
              <p:cNvSpPr txBox="1"/>
              <p:nvPr/>
            </p:nvSpPr>
            <p:spPr>
              <a:xfrm>
                <a:off x="7904537" y="4533889"/>
                <a:ext cx="3793810" cy="72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7CD2ED3-B40A-1A42-3BB5-162793C8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37" y="4533889"/>
                <a:ext cx="3793810" cy="72173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CE4C9BF-FF4B-39FE-0A48-4D459A1D5473}"/>
              </a:ext>
            </a:extLst>
          </p:cNvPr>
          <p:cNvSpPr txBox="1"/>
          <p:nvPr/>
        </p:nvSpPr>
        <p:spPr>
          <a:xfrm>
            <a:off x="3945847" y="183662"/>
            <a:ext cx="2800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Vector Calculation Sector 1</a:t>
            </a:r>
          </a:p>
        </p:txBody>
      </p:sp>
    </p:spTree>
    <p:extLst>
      <p:ext uri="{BB962C8B-B14F-4D97-AF65-F5344CB8AC3E}">
        <p14:creationId xmlns:p14="http://schemas.microsoft.com/office/powerpoint/2010/main" val="4218541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3D60F6F6-BFA1-D08A-81FD-AF9967101144}"/>
              </a:ext>
            </a:extLst>
          </p:cNvPr>
          <p:cNvSpPr txBox="1"/>
          <p:nvPr/>
        </p:nvSpPr>
        <p:spPr>
          <a:xfrm>
            <a:off x="435351" y="183662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A9CE64-7C7E-B50A-93B4-93EB34375F84}"/>
                  </a:ext>
                </a:extLst>
              </p:cNvPr>
              <p:cNvSpPr txBox="1"/>
              <p:nvPr/>
            </p:nvSpPr>
            <p:spPr>
              <a:xfrm>
                <a:off x="147082" y="1443578"/>
                <a:ext cx="2286000" cy="511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A9CE64-7C7E-B50A-93B4-93EB3437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2" y="1443578"/>
                <a:ext cx="2286000" cy="5118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FFC55-7BA9-3772-ADE7-DFC456A5B5A6}"/>
                  </a:ext>
                </a:extLst>
              </p:cNvPr>
              <p:cNvSpPr txBox="1"/>
              <p:nvPr/>
            </p:nvSpPr>
            <p:spPr>
              <a:xfrm>
                <a:off x="147082" y="683164"/>
                <a:ext cx="2286000" cy="511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FFC55-7BA9-3772-ADE7-DFC456A5B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2" y="683164"/>
                <a:ext cx="2286000" cy="5118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7820E6-C73B-15AE-00A2-56CE57802BD6}"/>
                  </a:ext>
                </a:extLst>
              </p:cNvPr>
              <p:cNvSpPr txBox="1"/>
              <p:nvPr/>
            </p:nvSpPr>
            <p:spPr>
              <a:xfrm>
                <a:off x="3534801" y="1270224"/>
                <a:ext cx="2286000" cy="511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7820E6-C73B-15AE-00A2-56CE57802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801" y="1270224"/>
                <a:ext cx="2286000" cy="511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74A30-6BF2-5051-E112-4EC132B3A2F9}"/>
                  </a:ext>
                </a:extLst>
              </p:cNvPr>
              <p:cNvSpPr txBox="1"/>
              <p:nvPr/>
            </p:nvSpPr>
            <p:spPr>
              <a:xfrm>
                <a:off x="3534801" y="695329"/>
                <a:ext cx="8657198" cy="528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74A30-6BF2-5051-E112-4EC132B3A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801" y="695329"/>
                <a:ext cx="8657198" cy="5288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DB8E92E-19E7-369E-BB70-BD6DE241A992}"/>
              </a:ext>
            </a:extLst>
          </p:cNvPr>
          <p:cNvSpPr txBox="1"/>
          <p:nvPr/>
        </p:nvSpPr>
        <p:spPr>
          <a:xfrm>
            <a:off x="4120362" y="195490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E61B1-8175-CD24-A534-922347DD4844}"/>
              </a:ext>
            </a:extLst>
          </p:cNvPr>
          <p:cNvSpPr txBox="1"/>
          <p:nvPr/>
        </p:nvSpPr>
        <p:spPr>
          <a:xfrm>
            <a:off x="374117" y="2101426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08F1D7-863A-5B38-60DE-6205DF9A8E71}"/>
                  </a:ext>
                </a:extLst>
              </p:cNvPr>
              <p:cNvSpPr txBox="1"/>
              <p:nvPr/>
            </p:nvSpPr>
            <p:spPr>
              <a:xfrm>
                <a:off x="329551" y="3377149"/>
                <a:ext cx="2286000" cy="511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08F1D7-863A-5B38-60DE-6205DF9A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1" y="3377149"/>
                <a:ext cx="2286000" cy="5118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C1728F-2F3C-32EF-FB86-627076BA760C}"/>
                  </a:ext>
                </a:extLst>
              </p:cNvPr>
              <p:cNvSpPr txBox="1"/>
              <p:nvPr/>
            </p:nvSpPr>
            <p:spPr>
              <a:xfrm>
                <a:off x="147082" y="2691849"/>
                <a:ext cx="4936938" cy="569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C1728F-2F3C-32EF-FB86-627076BA7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82" y="2691849"/>
                <a:ext cx="4936938" cy="5696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2BFFCAA-E219-BCF0-FFC7-4CC5E54A7A9F}"/>
              </a:ext>
            </a:extLst>
          </p:cNvPr>
          <p:cNvSpPr txBox="1"/>
          <p:nvPr/>
        </p:nvSpPr>
        <p:spPr>
          <a:xfrm>
            <a:off x="5186065" y="2271514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73388-8DEC-190B-BF51-34CDA4CD0361}"/>
                  </a:ext>
                </a:extLst>
              </p:cNvPr>
              <p:cNvSpPr txBox="1"/>
              <p:nvPr/>
            </p:nvSpPr>
            <p:spPr>
              <a:xfrm>
                <a:off x="5022786" y="3355631"/>
                <a:ext cx="2286000" cy="511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73388-8DEC-190B-BF51-34CDA4CD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86" y="3355631"/>
                <a:ext cx="2286000" cy="511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B4FC09-73BE-DEB4-7B6F-71C06C0AE519}"/>
                  </a:ext>
                </a:extLst>
              </p:cNvPr>
              <p:cNvSpPr txBox="1"/>
              <p:nvPr/>
            </p:nvSpPr>
            <p:spPr>
              <a:xfrm>
                <a:off x="4897796" y="2744703"/>
                <a:ext cx="4936938" cy="528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</m:d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B4FC09-73BE-DEB4-7B6F-71C06C0AE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796" y="2744703"/>
                <a:ext cx="4936938" cy="5288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A3C37C9-254C-0046-EDF6-42AF0AFA23C2}"/>
              </a:ext>
            </a:extLst>
          </p:cNvPr>
          <p:cNvSpPr txBox="1"/>
          <p:nvPr/>
        </p:nvSpPr>
        <p:spPr>
          <a:xfrm>
            <a:off x="374117" y="4330305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983F89-F6EA-256D-398C-B02C71A1CE46}"/>
                  </a:ext>
                </a:extLst>
              </p:cNvPr>
              <p:cNvSpPr txBox="1"/>
              <p:nvPr/>
            </p:nvSpPr>
            <p:spPr>
              <a:xfrm>
                <a:off x="210838" y="5414422"/>
                <a:ext cx="2286000" cy="511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983F89-F6EA-256D-398C-B02C71A1C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8" y="5414422"/>
                <a:ext cx="2286000" cy="5118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A3F846-2601-BA8D-33CA-3D3216F14C70}"/>
                  </a:ext>
                </a:extLst>
              </p:cNvPr>
              <p:cNvSpPr txBox="1"/>
              <p:nvPr/>
            </p:nvSpPr>
            <p:spPr>
              <a:xfrm>
                <a:off x="85848" y="4803494"/>
                <a:ext cx="4936938" cy="528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A3F846-2601-BA8D-33CA-3D3216F1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" y="4803494"/>
                <a:ext cx="4936938" cy="5288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32B2888-732E-0ADF-063B-8296FEE4AECF}"/>
              </a:ext>
            </a:extLst>
          </p:cNvPr>
          <p:cNvSpPr txBox="1"/>
          <p:nvPr/>
        </p:nvSpPr>
        <p:spPr>
          <a:xfrm>
            <a:off x="5552428" y="4290284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8370A0-DF05-1ABE-071D-FEA224477D26}"/>
                  </a:ext>
                </a:extLst>
              </p:cNvPr>
              <p:cNvSpPr txBox="1"/>
              <p:nvPr/>
            </p:nvSpPr>
            <p:spPr>
              <a:xfrm>
                <a:off x="5389148" y="5374401"/>
                <a:ext cx="6511209" cy="528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8370A0-DF05-1ABE-071D-FEA224477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48" y="5374401"/>
                <a:ext cx="6511209" cy="5288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8765E5-3A87-A213-2602-57AF5DF8BDF5}"/>
                  </a:ext>
                </a:extLst>
              </p:cNvPr>
              <p:cNvSpPr txBox="1"/>
              <p:nvPr/>
            </p:nvSpPr>
            <p:spPr>
              <a:xfrm>
                <a:off x="5264158" y="4763473"/>
                <a:ext cx="6927841" cy="569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2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8765E5-3A87-A213-2602-57AF5DF8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158" y="4763473"/>
                <a:ext cx="6927841" cy="5696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86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3D60F6F6-BFA1-D08A-81FD-AF9967101144}"/>
              </a:ext>
            </a:extLst>
          </p:cNvPr>
          <p:cNvSpPr txBox="1"/>
          <p:nvPr/>
        </p:nvSpPr>
        <p:spPr>
          <a:xfrm>
            <a:off x="435351" y="183662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A9CE64-7C7E-B50A-93B4-93EB34375F84}"/>
                  </a:ext>
                </a:extLst>
              </p:cNvPr>
              <p:cNvSpPr txBox="1"/>
              <p:nvPr/>
            </p:nvSpPr>
            <p:spPr>
              <a:xfrm>
                <a:off x="81299" y="1131751"/>
                <a:ext cx="1776310" cy="441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A9CE64-7C7E-B50A-93B4-93EB34375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" y="1131751"/>
                <a:ext cx="1776310" cy="4419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FFC55-7BA9-3772-ADE7-DFC456A5B5A6}"/>
                  </a:ext>
                </a:extLst>
              </p:cNvPr>
              <p:cNvSpPr txBox="1"/>
              <p:nvPr/>
            </p:nvSpPr>
            <p:spPr>
              <a:xfrm>
                <a:off x="81299" y="561106"/>
                <a:ext cx="3534165" cy="441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FFC55-7BA9-3772-ADE7-DFC456A5B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" y="561106"/>
                <a:ext cx="3534165" cy="441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7820E6-C73B-15AE-00A2-56CE57802BD6}"/>
                  </a:ext>
                </a:extLst>
              </p:cNvPr>
              <p:cNvSpPr txBox="1"/>
              <p:nvPr/>
            </p:nvSpPr>
            <p:spPr>
              <a:xfrm>
                <a:off x="4201510" y="1137165"/>
                <a:ext cx="1840009" cy="441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7820E6-C73B-15AE-00A2-56CE57802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10" y="1137165"/>
                <a:ext cx="1840009" cy="441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74A30-6BF2-5051-E112-4EC132B3A2F9}"/>
                  </a:ext>
                </a:extLst>
              </p:cNvPr>
              <p:cNvSpPr txBox="1"/>
              <p:nvPr/>
            </p:nvSpPr>
            <p:spPr>
              <a:xfrm>
                <a:off x="4201510" y="561106"/>
                <a:ext cx="7265276" cy="456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674A30-6BF2-5051-E112-4EC132B3A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510" y="561106"/>
                <a:ext cx="7265276" cy="4562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DB8E92E-19E7-369E-BB70-BD6DE241A992}"/>
              </a:ext>
            </a:extLst>
          </p:cNvPr>
          <p:cNvSpPr txBox="1"/>
          <p:nvPr/>
        </p:nvSpPr>
        <p:spPr>
          <a:xfrm>
            <a:off x="4120362" y="183662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9E61B1-8175-CD24-A534-922347DD4844}"/>
              </a:ext>
            </a:extLst>
          </p:cNvPr>
          <p:cNvSpPr txBox="1"/>
          <p:nvPr/>
        </p:nvSpPr>
        <p:spPr>
          <a:xfrm>
            <a:off x="209657" y="1631046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08F1D7-863A-5B38-60DE-6205DF9A8E71}"/>
                  </a:ext>
                </a:extLst>
              </p:cNvPr>
              <p:cNvSpPr txBox="1"/>
              <p:nvPr/>
            </p:nvSpPr>
            <p:spPr>
              <a:xfrm>
                <a:off x="81299" y="2573258"/>
                <a:ext cx="7265277" cy="456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08F1D7-863A-5B38-60DE-6205DF9A8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" y="2573258"/>
                <a:ext cx="7265277" cy="4562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C1728F-2F3C-32EF-FB86-627076BA760C}"/>
                  </a:ext>
                </a:extLst>
              </p:cNvPr>
              <p:cNvSpPr txBox="1"/>
              <p:nvPr/>
            </p:nvSpPr>
            <p:spPr>
              <a:xfrm>
                <a:off x="81299" y="1984346"/>
                <a:ext cx="5074025" cy="490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DC1728F-2F3C-32EF-FB86-627076BA7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" y="1984346"/>
                <a:ext cx="5074025" cy="4900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2BFFCAA-E219-BCF0-FFC7-4CC5E54A7A9F}"/>
              </a:ext>
            </a:extLst>
          </p:cNvPr>
          <p:cNvSpPr txBox="1"/>
          <p:nvPr/>
        </p:nvSpPr>
        <p:spPr>
          <a:xfrm>
            <a:off x="282739" y="3023874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73388-8DEC-190B-BF51-34CDA4CD0361}"/>
                  </a:ext>
                </a:extLst>
              </p:cNvPr>
              <p:cNvSpPr txBox="1"/>
              <p:nvPr/>
            </p:nvSpPr>
            <p:spPr>
              <a:xfrm>
                <a:off x="81299" y="3835329"/>
                <a:ext cx="4926841" cy="441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C73388-8DEC-190B-BF51-34CDA4CD0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" y="3835329"/>
                <a:ext cx="4926841" cy="4419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B4FC09-73BE-DEB4-7B6F-71C06C0AE519}"/>
                  </a:ext>
                </a:extLst>
              </p:cNvPr>
              <p:cNvSpPr txBox="1"/>
              <p:nvPr/>
            </p:nvSpPr>
            <p:spPr>
              <a:xfrm>
                <a:off x="81299" y="3288317"/>
                <a:ext cx="7265277" cy="456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</m:d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B4FC09-73BE-DEB4-7B6F-71C06C0AE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" y="3288317"/>
                <a:ext cx="7265277" cy="4562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A3C37C9-254C-0046-EDF6-42AF0AFA23C2}"/>
              </a:ext>
            </a:extLst>
          </p:cNvPr>
          <p:cNvSpPr txBox="1"/>
          <p:nvPr/>
        </p:nvSpPr>
        <p:spPr>
          <a:xfrm>
            <a:off x="515855" y="4265676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983F89-F6EA-256D-398C-B02C71A1CE46}"/>
                  </a:ext>
                </a:extLst>
              </p:cNvPr>
              <p:cNvSpPr txBox="1"/>
              <p:nvPr/>
            </p:nvSpPr>
            <p:spPr>
              <a:xfrm>
                <a:off x="81299" y="5021283"/>
                <a:ext cx="5334156" cy="441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983F89-F6EA-256D-398C-B02C71A1C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" y="5021283"/>
                <a:ext cx="5334156" cy="4419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A3F846-2601-BA8D-33CA-3D3216F14C70}"/>
                  </a:ext>
                </a:extLst>
              </p:cNvPr>
              <p:cNvSpPr txBox="1"/>
              <p:nvPr/>
            </p:nvSpPr>
            <p:spPr>
              <a:xfrm>
                <a:off x="81299" y="4507753"/>
                <a:ext cx="7501790" cy="456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A3F846-2601-BA8D-33CA-3D3216F14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" y="4507753"/>
                <a:ext cx="7501790" cy="4562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32B2888-732E-0ADF-063B-8296FEE4AECF}"/>
              </a:ext>
            </a:extLst>
          </p:cNvPr>
          <p:cNvSpPr txBox="1"/>
          <p:nvPr/>
        </p:nvSpPr>
        <p:spPr>
          <a:xfrm>
            <a:off x="369569" y="5326862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8370A0-DF05-1ABE-071D-FEA224477D26}"/>
                  </a:ext>
                </a:extLst>
              </p:cNvPr>
              <p:cNvSpPr txBox="1"/>
              <p:nvPr/>
            </p:nvSpPr>
            <p:spPr>
              <a:xfrm>
                <a:off x="81299" y="6284969"/>
                <a:ext cx="5469812" cy="4562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68370A0-DF05-1ABE-071D-FEA224477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" y="6284969"/>
                <a:ext cx="5469812" cy="4562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8765E5-3A87-A213-2602-57AF5DF8BDF5}"/>
                  </a:ext>
                </a:extLst>
              </p:cNvPr>
              <p:cNvSpPr txBox="1"/>
              <p:nvPr/>
            </p:nvSpPr>
            <p:spPr>
              <a:xfrm>
                <a:off x="81299" y="5734006"/>
                <a:ext cx="5334156" cy="490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num>
                            <m:den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10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000" b="1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en-US" sz="1000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0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0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10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1000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8765E5-3A87-A213-2602-57AF5DF8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9" y="5734006"/>
                <a:ext cx="5334156" cy="4900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0C5F16-2E5A-F867-ED85-B4DA050BF1BE}"/>
                  </a:ext>
                </a:extLst>
              </p:cNvPr>
              <p:cNvSpPr txBox="1"/>
              <p:nvPr/>
            </p:nvSpPr>
            <p:spPr>
              <a:xfrm>
                <a:off x="6977991" y="106479"/>
                <a:ext cx="183708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0C5F16-2E5A-F867-ED85-B4DA050BF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991" y="106479"/>
                <a:ext cx="1837088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EA4999-ED6F-3480-92C0-4103E3703CEB}"/>
                  </a:ext>
                </a:extLst>
              </p:cNvPr>
              <p:cNvSpPr txBox="1"/>
              <p:nvPr/>
            </p:nvSpPr>
            <p:spPr>
              <a:xfrm>
                <a:off x="6977991" y="391590"/>
                <a:ext cx="183708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12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2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d>
                        <m:dPr>
                          <m:ctrlP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EA4999-ED6F-3480-92C0-4103E3703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991" y="391590"/>
                <a:ext cx="1837088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50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C1DDC19-CFB3-1AF2-F7A7-31ADFFA5BB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9713414"/>
                  </p:ext>
                </p:extLst>
              </p:nvPr>
            </p:nvGraphicFramePr>
            <p:xfrm>
              <a:off x="230245" y="417059"/>
              <a:ext cx="11472762" cy="1246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4175">
                      <a:extLst>
                        <a:ext uri="{9D8B030D-6E8A-4147-A177-3AD203B41FA5}">
                          <a16:colId xmlns:a16="http://schemas.microsoft.com/office/drawing/2014/main" val="1023875579"/>
                        </a:ext>
                      </a:extLst>
                    </a:gridCol>
                    <a:gridCol w="1815644">
                      <a:extLst>
                        <a:ext uri="{9D8B030D-6E8A-4147-A177-3AD203B41FA5}">
                          <a16:colId xmlns:a16="http://schemas.microsoft.com/office/drawing/2014/main" val="3084568322"/>
                        </a:ext>
                      </a:extLst>
                    </a:gridCol>
                    <a:gridCol w="1835378">
                      <a:extLst>
                        <a:ext uri="{9D8B030D-6E8A-4147-A177-3AD203B41FA5}">
                          <a16:colId xmlns:a16="http://schemas.microsoft.com/office/drawing/2014/main" val="2224657809"/>
                        </a:ext>
                      </a:extLst>
                    </a:gridCol>
                    <a:gridCol w="1868270">
                      <a:extLst>
                        <a:ext uri="{9D8B030D-6E8A-4147-A177-3AD203B41FA5}">
                          <a16:colId xmlns:a16="http://schemas.microsoft.com/office/drawing/2014/main" val="2274172831"/>
                        </a:ext>
                      </a:extLst>
                    </a:gridCol>
                    <a:gridCol w="1874849">
                      <a:extLst>
                        <a:ext uri="{9D8B030D-6E8A-4147-A177-3AD203B41FA5}">
                          <a16:colId xmlns:a16="http://schemas.microsoft.com/office/drawing/2014/main" val="3809088832"/>
                        </a:ext>
                      </a:extLst>
                    </a:gridCol>
                    <a:gridCol w="2005480">
                      <a:extLst>
                        <a:ext uri="{9D8B030D-6E8A-4147-A177-3AD203B41FA5}">
                          <a16:colId xmlns:a16="http://schemas.microsoft.com/office/drawing/2014/main" val="836223291"/>
                        </a:ext>
                      </a:extLst>
                    </a:gridCol>
                    <a:gridCol w="1638966">
                      <a:extLst>
                        <a:ext uri="{9D8B030D-6E8A-4147-A177-3AD203B41FA5}">
                          <a16:colId xmlns:a16="http://schemas.microsoft.com/office/drawing/2014/main" val="14654139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886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0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0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num>
                                      <m:den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4915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0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num>
                                      <m:den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d>
                                  <m:d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𝜽</m:t>
                                    </m:r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num>
                                      <m:den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000" b="1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𝑽</m:t>
                                        </m:r>
                                      </m:e>
                                      <m:sub>
                                        <m:r>
                                          <a:rPr lang="en-US" sz="1000" b="1" i="1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𝑫𝑪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𝒔𝒊𝒏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𝝅</m:t>
                                    </m:r>
                                  </m:num>
                                  <m:den>
                                    <m:r>
                                      <a:rPr lang="en-US" sz="1000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en-US" sz="1000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1210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2C1DDC19-CFB3-1AF2-F7A7-31ADFFA5BB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9713414"/>
                  </p:ext>
                </p:extLst>
              </p:nvPr>
            </p:nvGraphicFramePr>
            <p:xfrm>
              <a:off x="230245" y="417059"/>
              <a:ext cx="11472762" cy="1246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4175">
                      <a:extLst>
                        <a:ext uri="{9D8B030D-6E8A-4147-A177-3AD203B41FA5}">
                          <a16:colId xmlns:a16="http://schemas.microsoft.com/office/drawing/2014/main" val="1023875579"/>
                        </a:ext>
                      </a:extLst>
                    </a:gridCol>
                    <a:gridCol w="1815644">
                      <a:extLst>
                        <a:ext uri="{9D8B030D-6E8A-4147-A177-3AD203B41FA5}">
                          <a16:colId xmlns:a16="http://schemas.microsoft.com/office/drawing/2014/main" val="3084568322"/>
                        </a:ext>
                      </a:extLst>
                    </a:gridCol>
                    <a:gridCol w="1835378">
                      <a:extLst>
                        <a:ext uri="{9D8B030D-6E8A-4147-A177-3AD203B41FA5}">
                          <a16:colId xmlns:a16="http://schemas.microsoft.com/office/drawing/2014/main" val="2224657809"/>
                        </a:ext>
                      </a:extLst>
                    </a:gridCol>
                    <a:gridCol w="1868270">
                      <a:extLst>
                        <a:ext uri="{9D8B030D-6E8A-4147-A177-3AD203B41FA5}">
                          <a16:colId xmlns:a16="http://schemas.microsoft.com/office/drawing/2014/main" val="2274172831"/>
                        </a:ext>
                      </a:extLst>
                    </a:gridCol>
                    <a:gridCol w="1874849">
                      <a:extLst>
                        <a:ext uri="{9D8B030D-6E8A-4147-A177-3AD203B41FA5}">
                          <a16:colId xmlns:a16="http://schemas.microsoft.com/office/drawing/2014/main" val="3809088832"/>
                        </a:ext>
                      </a:extLst>
                    </a:gridCol>
                    <a:gridCol w="2005480">
                      <a:extLst>
                        <a:ext uri="{9D8B030D-6E8A-4147-A177-3AD203B41FA5}">
                          <a16:colId xmlns:a16="http://schemas.microsoft.com/office/drawing/2014/main" val="836223291"/>
                        </a:ext>
                      </a:extLst>
                    </a:gridCol>
                    <a:gridCol w="1638966">
                      <a:extLst>
                        <a:ext uri="{9D8B030D-6E8A-4147-A177-3AD203B41FA5}">
                          <a16:colId xmlns:a16="http://schemas.microsoft.com/office/drawing/2014/main" val="14654139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2886704"/>
                      </a:ext>
                    </a:extLst>
                  </a:tr>
                  <a:tr h="437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T1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161" t="-86111" r="-509396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24" t="-86111" r="-40431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8567" t="-86111" r="-29641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7532" t="-86111" r="-195455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0881" t="-86111" r="-82979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372" t="-86111" r="-148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915162"/>
                      </a:ext>
                    </a:extLst>
                  </a:tr>
                  <a:tr h="4377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dirty="0"/>
                            <a:t>T2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161" t="-186111" r="-509396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2924" t="-186111" r="-40431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8567" t="-186111" r="-29641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7532" t="-186111" r="-195455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0881" t="-186111" r="-8297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0372" t="-186111" r="-148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12103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D8BBC565-D222-7BAD-E52A-8924430CBB89}"/>
              </a:ext>
            </a:extLst>
          </p:cNvPr>
          <p:cNvSpPr/>
          <p:nvPr/>
        </p:nvSpPr>
        <p:spPr>
          <a:xfrm>
            <a:off x="2993017" y="2347235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6FE55C6-2E3E-F264-E0E9-10FA7B1E9344}"/>
              </a:ext>
            </a:extLst>
          </p:cNvPr>
          <p:cNvSpPr/>
          <p:nvPr/>
        </p:nvSpPr>
        <p:spPr>
          <a:xfrm rot="3600000">
            <a:off x="2306634" y="1968016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85D30D41-F2F6-0090-F209-2BA278D8598E}"/>
              </a:ext>
            </a:extLst>
          </p:cNvPr>
          <p:cNvSpPr/>
          <p:nvPr/>
        </p:nvSpPr>
        <p:spPr>
          <a:xfrm>
            <a:off x="1149833" y="2347235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EED84B4A-C62D-F60E-6398-26E5FAB60B8D}"/>
              </a:ext>
            </a:extLst>
          </p:cNvPr>
          <p:cNvSpPr/>
          <p:nvPr/>
        </p:nvSpPr>
        <p:spPr>
          <a:xfrm rot="10800000">
            <a:off x="2993017" y="3946344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524E35CB-C3E9-595A-1CBF-9AA21F91AA8D}"/>
              </a:ext>
            </a:extLst>
          </p:cNvPr>
          <p:cNvSpPr/>
          <p:nvPr/>
        </p:nvSpPr>
        <p:spPr>
          <a:xfrm>
            <a:off x="2069610" y="3954305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B5D1513-2A0F-1787-FF4C-404F8405189A}"/>
              </a:ext>
            </a:extLst>
          </p:cNvPr>
          <p:cNvSpPr/>
          <p:nvPr/>
        </p:nvSpPr>
        <p:spPr>
          <a:xfrm rot="10800000">
            <a:off x="1149833" y="3938461"/>
            <a:ext cx="1828800" cy="1581912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76BA05-D7EC-C9FE-BBC5-6900F2DCDA5F}"/>
              </a:ext>
            </a:extLst>
          </p:cNvPr>
          <p:cNvSpPr txBox="1"/>
          <p:nvPr/>
        </p:nvSpPr>
        <p:spPr>
          <a:xfrm>
            <a:off x="3747567" y="3168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3991EB-81D7-52FD-C150-83A4D82467D5}"/>
              </a:ext>
            </a:extLst>
          </p:cNvPr>
          <p:cNvSpPr txBox="1"/>
          <p:nvPr/>
        </p:nvSpPr>
        <p:spPr>
          <a:xfrm>
            <a:off x="2826358" y="2798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A81036-6CD7-21E1-5034-904846C4C2A5}"/>
              </a:ext>
            </a:extLst>
          </p:cNvPr>
          <p:cNvSpPr txBox="1"/>
          <p:nvPr/>
        </p:nvSpPr>
        <p:spPr>
          <a:xfrm>
            <a:off x="1913390" y="3222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A0D994-09F3-94E0-2AA3-ABC68FDB6C7B}"/>
              </a:ext>
            </a:extLst>
          </p:cNvPr>
          <p:cNvSpPr txBox="1"/>
          <p:nvPr/>
        </p:nvSpPr>
        <p:spPr>
          <a:xfrm>
            <a:off x="1911693" y="43665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8932AF-F821-A2C1-E867-8F654C453203}"/>
              </a:ext>
            </a:extLst>
          </p:cNvPr>
          <p:cNvSpPr txBox="1"/>
          <p:nvPr/>
        </p:nvSpPr>
        <p:spPr>
          <a:xfrm>
            <a:off x="2824396" y="4662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6EB5F0-385E-72CC-EEB6-56EC456EDB07}"/>
              </a:ext>
            </a:extLst>
          </p:cNvPr>
          <p:cNvSpPr txBox="1"/>
          <p:nvPr/>
        </p:nvSpPr>
        <p:spPr>
          <a:xfrm>
            <a:off x="3832045" y="43432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2DED0C-D579-2416-0E89-D6BEE2B9C4E0}"/>
              </a:ext>
            </a:extLst>
          </p:cNvPr>
          <p:cNvCxnSpPr/>
          <p:nvPr/>
        </p:nvCxnSpPr>
        <p:spPr>
          <a:xfrm>
            <a:off x="2990731" y="3945069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A11E7D-9F3F-DE40-DEF5-4B2E7A428138}"/>
              </a:ext>
            </a:extLst>
          </p:cNvPr>
          <p:cNvCxnSpPr>
            <a:cxnSpLocks/>
          </p:cNvCxnSpPr>
          <p:nvPr/>
        </p:nvCxnSpPr>
        <p:spPr>
          <a:xfrm rot="7200000">
            <a:off x="1260739" y="4946246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53CE39-D54E-97FA-4A2D-3F26F748F990}"/>
              </a:ext>
            </a:extLst>
          </p:cNvPr>
          <p:cNvCxnSpPr>
            <a:cxnSpLocks/>
          </p:cNvCxnSpPr>
          <p:nvPr/>
        </p:nvCxnSpPr>
        <p:spPr>
          <a:xfrm rot="-7200000">
            <a:off x="1277374" y="2952129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006E06-BF42-AC5E-EA1E-C3099DFA71BB}"/>
              </a:ext>
            </a:extLst>
          </p:cNvPr>
          <p:cNvSpPr txBox="1"/>
          <p:nvPr/>
        </p:nvSpPr>
        <p:spPr>
          <a:xfrm>
            <a:off x="5296196" y="37696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ABC:100:4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7EE681-202A-9A7B-E3A4-E223D36AE1AC}"/>
              </a:ext>
            </a:extLst>
          </p:cNvPr>
          <p:cNvSpPr txBox="1"/>
          <p:nvPr/>
        </p:nvSpPr>
        <p:spPr>
          <a:xfrm>
            <a:off x="1297612" y="19514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ABC:010:2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862943-B4FE-69DC-CFB7-0B373911D520}"/>
              </a:ext>
            </a:extLst>
          </p:cNvPr>
          <p:cNvSpPr txBox="1"/>
          <p:nvPr/>
        </p:nvSpPr>
        <p:spPr>
          <a:xfrm>
            <a:off x="3867612" y="195147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ABC:110:6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FCAD7A-B298-1153-38ED-1CC44DE26CFA}"/>
              </a:ext>
            </a:extLst>
          </p:cNvPr>
          <p:cNvSpPr txBox="1"/>
          <p:nvPr/>
        </p:nvSpPr>
        <p:spPr>
          <a:xfrm>
            <a:off x="0" y="376963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ABC:011:3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003D9D-E4A2-8555-98DF-A36DB7360E31}"/>
              </a:ext>
            </a:extLst>
          </p:cNvPr>
          <p:cNvSpPr txBox="1"/>
          <p:nvPr/>
        </p:nvSpPr>
        <p:spPr>
          <a:xfrm>
            <a:off x="1184639" y="59046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ABC:001:1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6DFCDC-4E34-B316-AD95-F8BC5DFF3F6E}"/>
              </a:ext>
            </a:extLst>
          </p:cNvPr>
          <p:cNvSpPr txBox="1"/>
          <p:nvPr/>
        </p:nvSpPr>
        <p:spPr>
          <a:xfrm>
            <a:off x="3643549" y="590467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ABC:101:5</a:t>
            </a:r>
          </a:p>
        </p:txBody>
      </p:sp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93CB8F4E-048C-C027-5590-87FF92788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37840"/>
              </p:ext>
            </p:extLst>
          </p:nvPr>
        </p:nvGraphicFramePr>
        <p:xfrm>
          <a:off x="6585566" y="2611158"/>
          <a:ext cx="47492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019">
                  <a:extLst>
                    <a:ext uri="{9D8B030D-6E8A-4147-A177-3AD203B41FA5}">
                      <a16:colId xmlns:a16="http://schemas.microsoft.com/office/drawing/2014/main" val="10238755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4568322"/>
                    </a:ext>
                  </a:extLst>
                </a:gridCol>
                <a:gridCol w="679939">
                  <a:extLst>
                    <a:ext uri="{9D8B030D-6E8A-4147-A177-3AD203B41FA5}">
                      <a16:colId xmlns:a16="http://schemas.microsoft.com/office/drawing/2014/main" val="2224657809"/>
                    </a:ext>
                  </a:extLst>
                </a:gridCol>
                <a:gridCol w="789353">
                  <a:extLst>
                    <a:ext uri="{9D8B030D-6E8A-4147-A177-3AD203B41FA5}">
                      <a16:colId xmlns:a16="http://schemas.microsoft.com/office/drawing/2014/main" val="2274172831"/>
                    </a:ext>
                  </a:extLst>
                </a:gridCol>
                <a:gridCol w="719016">
                  <a:extLst>
                    <a:ext uri="{9D8B030D-6E8A-4147-A177-3AD203B41FA5}">
                      <a16:colId xmlns:a16="http://schemas.microsoft.com/office/drawing/2014/main" val="3809088832"/>
                    </a:ext>
                  </a:extLst>
                </a:gridCol>
                <a:gridCol w="734646">
                  <a:extLst>
                    <a:ext uri="{9D8B030D-6E8A-4147-A177-3AD203B41FA5}">
                      <a16:colId xmlns:a16="http://schemas.microsoft.com/office/drawing/2014/main" val="836223291"/>
                    </a:ext>
                  </a:extLst>
                </a:gridCol>
                <a:gridCol w="734645">
                  <a:extLst>
                    <a:ext uri="{9D8B030D-6E8A-4147-A177-3AD203B41FA5}">
                      <a16:colId xmlns:a16="http://schemas.microsoft.com/office/drawing/2014/main" val="146541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8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1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1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613043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4B4F1CA2-60A2-DEBB-6B08-32A59A4E6CCE}"/>
              </a:ext>
            </a:extLst>
          </p:cNvPr>
          <p:cNvSpPr/>
          <p:nvPr/>
        </p:nvSpPr>
        <p:spPr>
          <a:xfrm>
            <a:off x="1169298" y="2100347"/>
            <a:ext cx="3657600" cy="36576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C1DA5B-AEEB-FCDB-B087-3A6E72564945}"/>
                  </a:ext>
                </a:extLst>
              </p:cNvPr>
              <p:cNvSpPr txBox="1"/>
              <p:nvPr/>
            </p:nvSpPr>
            <p:spPr>
              <a:xfrm>
                <a:off x="5158383" y="1845558"/>
                <a:ext cx="3006767" cy="594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f>
                            <m:f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num>
                            <m:den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𝟏𝟓𝟒</m:t>
                      </m:r>
                    </m:oMath>
                  </m:oMathPara>
                </a14:m>
                <a:endPara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CC1DA5B-AEEB-FCDB-B087-3A6E72564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83" y="1845558"/>
                <a:ext cx="3006767" cy="594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69EF62-1B07-3027-1039-A4776CC911A3}"/>
              </a:ext>
            </a:extLst>
          </p:cNvPr>
          <p:cNvCxnSpPr/>
          <p:nvPr/>
        </p:nvCxnSpPr>
        <p:spPr>
          <a:xfrm>
            <a:off x="5875842" y="5686425"/>
            <a:ext cx="228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19D7AC-792F-7A5B-C6E7-8A4CD762C7CC}"/>
              </a:ext>
            </a:extLst>
          </p:cNvPr>
          <p:cNvCxnSpPr/>
          <p:nvPr/>
        </p:nvCxnSpPr>
        <p:spPr>
          <a:xfrm>
            <a:off x="5875842" y="4946246"/>
            <a:ext cx="228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8FD62D-1A73-ECC9-20FC-E514EB224CEC}"/>
              </a:ext>
            </a:extLst>
          </p:cNvPr>
          <p:cNvCxnSpPr/>
          <p:nvPr/>
        </p:nvCxnSpPr>
        <p:spPr>
          <a:xfrm>
            <a:off x="5966626" y="5286375"/>
            <a:ext cx="2289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6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7DF82-CB33-0B71-A7DF-477B52A070E1}"/>
              </a:ext>
            </a:extLst>
          </p:cNvPr>
          <p:cNvCxnSpPr>
            <a:cxnSpLocks/>
          </p:cNvCxnSpPr>
          <p:nvPr/>
        </p:nvCxnSpPr>
        <p:spPr>
          <a:xfrm>
            <a:off x="764106" y="2484663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7792A9-F5B4-3ECA-BD05-4CCEA31B0417}"/>
              </a:ext>
            </a:extLst>
          </p:cNvPr>
          <p:cNvCxnSpPr>
            <a:cxnSpLocks/>
          </p:cNvCxnSpPr>
          <p:nvPr/>
        </p:nvCxnSpPr>
        <p:spPr>
          <a:xfrm rot="16200000">
            <a:off x="-65942" y="1722698"/>
            <a:ext cx="1828800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23B27-C7EF-579E-F562-623B8EDBDD36}"/>
              </a:ext>
            </a:extLst>
          </p:cNvPr>
          <p:cNvCxnSpPr>
            <a:cxnSpLocks/>
          </p:cNvCxnSpPr>
          <p:nvPr/>
        </p:nvCxnSpPr>
        <p:spPr>
          <a:xfrm rot="-2700000">
            <a:off x="647591" y="1997457"/>
            <a:ext cx="13716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419E606-B071-7854-DB91-7D64B779B5B4}"/>
              </a:ext>
            </a:extLst>
          </p:cNvPr>
          <p:cNvCxnSpPr/>
          <p:nvPr/>
        </p:nvCxnSpPr>
        <p:spPr>
          <a:xfrm rot="16200000" flipV="1">
            <a:off x="978130" y="2327046"/>
            <a:ext cx="215441" cy="95250"/>
          </a:xfrm>
          <a:prstGeom prst="curvedConnector3">
            <a:avLst>
              <a:gd name="adj1" fmla="val 9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864577-1576-5C7D-D02B-CAE5BC737588}"/>
              </a:ext>
            </a:extLst>
          </p:cNvPr>
          <p:cNvCxnSpPr>
            <a:cxnSpLocks/>
          </p:cNvCxnSpPr>
          <p:nvPr/>
        </p:nvCxnSpPr>
        <p:spPr>
          <a:xfrm>
            <a:off x="848457" y="2482391"/>
            <a:ext cx="967781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F26A99-5101-A5BE-3DBC-AD3C8C0E6570}"/>
              </a:ext>
            </a:extLst>
          </p:cNvPr>
          <p:cNvCxnSpPr>
            <a:cxnSpLocks/>
          </p:cNvCxnSpPr>
          <p:nvPr/>
        </p:nvCxnSpPr>
        <p:spPr>
          <a:xfrm rot="-3600000">
            <a:off x="391257" y="1690498"/>
            <a:ext cx="1828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1970D6-3151-EA8D-3F2F-91346D33BD42}"/>
              </a:ext>
            </a:extLst>
          </p:cNvPr>
          <p:cNvCxnSpPr>
            <a:cxnSpLocks/>
          </p:cNvCxnSpPr>
          <p:nvPr/>
        </p:nvCxnSpPr>
        <p:spPr>
          <a:xfrm flipV="1">
            <a:off x="1818324" y="1512523"/>
            <a:ext cx="0" cy="969868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A14EFC-EC88-81F8-B337-2FE0AF7F0392}"/>
                  </a:ext>
                </a:extLst>
              </p:cNvPr>
              <p:cNvSpPr txBox="1"/>
              <p:nvPr/>
            </p:nvSpPr>
            <p:spPr>
              <a:xfrm>
                <a:off x="1830221" y="2205391"/>
                <a:ext cx="339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A14EFC-EC88-81F8-B337-2FE0AF7F0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221" y="2205391"/>
                <a:ext cx="339003" cy="276999"/>
              </a:xfrm>
              <a:prstGeom prst="rect">
                <a:avLst/>
              </a:prstGeom>
              <a:blipFill>
                <a:blip r:embed="rId2"/>
                <a:stretch>
                  <a:fillRect l="-16071" r="-1428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ED0BCF-C640-333F-70F5-D3F3C385A4C1}"/>
                  </a:ext>
                </a:extLst>
              </p:cNvPr>
              <p:cNvSpPr txBox="1"/>
              <p:nvPr/>
            </p:nvSpPr>
            <p:spPr>
              <a:xfrm>
                <a:off x="1487543" y="2536985"/>
                <a:ext cx="319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DED0BCF-C640-333F-70F5-D3F3C385A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543" y="2536985"/>
                <a:ext cx="319255" cy="276999"/>
              </a:xfrm>
              <a:prstGeom prst="rect">
                <a:avLst/>
              </a:prstGeom>
              <a:blipFill>
                <a:blip r:embed="rId3"/>
                <a:stretch>
                  <a:fillRect l="-15385" r="-1923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D61A68-54C9-A692-B6EB-B467AF59EC14}"/>
                  </a:ext>
                </a:extLst>
              </p:cNvPr>
              <p:cNvSpPr txBox="1"/>
              <p:nvPr/>
            </p:nvSpPr>
            <p:spPr>
              <a:xfrm>
                <a:off x="184112" y="3630664"/>
                <a:ext cx="3986219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2D61A68-54C9-A692-B6EB-B467AF59E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" y="3630664"/>
                <a:ext cx="3986219" cy="472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9A473D-0B01-9396-0A25-662930131CB8}"/>
                  </a:ext>
                </a:extLst>
              </p:cNvPr>
              <p:cNvSpPr txBox="1"/>
              <p:nvPr/>
            </p:nvSpPr>
            <p:spPr>
              <a:xfrm>
                <a:off x="1100234" y="2110801"/>
                <a:ext cx="2321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C9A473D-0B01-9396-0A25-662930131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34" y="2110801"/>
                <a:ext cx="23211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9C0B66-C26B-D9B5-7816-B2FF6D4D37AC}"/>
                  </a:ext>
                </a:extLst>
              </p:cNvPr>
              <p:cNvSpPr txBox="1"/>
              <p:nvPr/>
            </p:nvSpPr>
            <p:spPr>
              <a:xfrm>
                <a:off x="1105298" y="1811662"/>
                <a:ext cx="4953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D9C0B66-C26B-D9B5-7816-B2FF6D4D3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98" y="1811662"/>
                <a:ext cx="495300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9C6D2B-E05A-6387-BD7A-9F696FC15F1C}"/>
              </a:ext>
            </a:extLst>
          </p:cNvPr>
          <p:cNvCxnSpPr>
            <a:cxnSpLocks/>
          </p:cNvCxnSpPr>
          <p:nvPr/>
        </p:nvCxnSpPr>
        <p:spPr>
          <a:xfrm rot="-3600000">
            <a:off x="1009592" y="2000001"/>
            <a:ext cx="1097280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93AD77-0204-665D-5A32-EC1D75F392AE}"/>
              </a:ext>
            </a:extLst>
          </p:cNvPr>
          <p:cNvCxnSpPr>
            <a:cxnSpLocks/>
          </p:cNvCxnSpPr>
          <p:nvPr/>
        </p:nvCxnSpPr>
        <p:spPr>
          <a:xfrm>
            <a:off x="848455" y="2482390"/>
            <a:ext cx="431811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17A849F7-C412-E37E-CA9E-3D0F5136AA49}"/>
              </a:ext>
            </a:extLst>
          </p:cNvPr>
          <p:cNvCxnSpPr/>
          <p:nvPr/>
        </p:nvCxnSpPr>
        <p:spPr>
          <a:xfrm rot="16200000" flipV="1">
            <a:off x="1354029" y="2316308"/>
            <a:ext cx="215441" cy="95250"/>
          </a:xfrm>
          <a:prstGeom prst="curvedConnector3">
            <a:avLst>
              <a:gd name="adj1" fmla="val 94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7C436E-6ADB-88AE-C7F8-631A37AF3921}"/>
                  </a:ext>
                </a:extLst>
              </p:cNvPr>
              <p:cNvSpPr txBox="1"/>
              <p:nvPr/>
            </p:nvSpPr>
            <p:spPr>
              <a:xfrm>
                <a:off x="1434526" y="2190881"/>
                <a:ext cx="3675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77C436E-6ADB-88AE-C7F8-631A37AF3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26" y="2190881"/>
                <a:ext cx="36758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B136144-1541-EA68-B733-B329605D5975}"/>
                  </a:ext>
                </a:extLst>
              </p:cNvPr>
              <p:cNvSpPr txBox="1"/>
              <p:nvPr/>
            </p:nvSpPr>
            <p:spPr>
              <a:xfrm>
                <a:off x="863946" y="2573998"/>
                <a:ext cx="348557" cy="376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B136144-1541-EA68-B733-B329605D5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946" y="2573998"/>
                <a:ext cx="348557" cy="376963"/>
              </a:xfrm>
              <a:prstGeom prst="rect">
                <a:avLst/>
              </a:prstGeom>
              <a:blipFill>
                <a:blip r:embed="rId8"/>
                <a:stretch>
                  <a:fillRect l="-10526" t="-3226" r="-350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E57B82-7419-B48D-9657-46D4AD31A890}"/>
                  </a:ext>
                </a:extLst>
              </p:cNvPr>
              <p:cNvSpPr txBox="1"/>
              <p:nvPr/>
            </p:nvSpPr>
            <p:spPr>
              <a:xfrm>
                <a:off x="1893255" y="1781132"/>
                <a:ext cx="355738" cy="376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E57B82-7419-B48D-9657-46D4AD31A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55" y="1781132"/>
                <a:ext cx="355738" cy="376963"/>
              </a:xfrm>
              <a:prstGeom prst="rect">
                <a:avLst/>
              </a:prstGeom>
              <a:blipFill>
                <a:blip r:embed="rId9"/>
                <a:stretch>
                  <a:fillRect l="-10345" t="-3226" r="-344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2396FD-2DD3-AAE4-F9BD-1ACEE76F84D2}"/>
                  </a:ext>
                </a:extLst>
              </p:cNvPr>
              <p:cNvSpPr txBox="1"/>
              <p:nvPr/>
            </p:nvSpPr>
            <p:spPr>
              <a:xfrm>
                <a:off x="3050106" y="2280924"/>
                <a:ext cx="542925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2396FD-2DD3-AAE4-F9BD-1ACEE76F8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106" y="2280924"/>
                <a:ext cx="542925" cy="4029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75ED4-E90A-5B8A-9CE7-2D464938005C}"/>
                  </a:ext>
                </a:extLst>
              </p:cNvPr>
              <p:cNvSpPr txBox="1"/>
              <p:nvPr/>
            </p:nvSpPr>
            <p:spPr>
              <a:xfrm>
                <a:off x="1586278" y="543568"/>
                <a:ext cx="542925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7F75ED4-E90A-5B8A-9CE7-2D4649380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78" y="543568"/>
                <a:ext cx="542925" cy="4029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45DE0A-E4BA-4A04-EFA0-C3A77F8576D3}"/>
                  </a:ext>
                </a:extLst>
              </p:cNvPr>
              <p:cNvSpPr txBox="1"/>
              <p:nvPr/>
            </p:nvSpPr>
            <p:spPr>
              <a:xfrm>
                <a:off x="184112" y="3180407"/>
                <a:ext cx="5003036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45DE0A-E4BA-4A04-EFA0-C3A77F85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" y="3180407"/>
                <a:ext cx="5003036" cy="4724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F15DC4-B970-9377-62BD-45325F12110E}"/>
                  </a:ext>
                </a:extLst>
              </p:cNvPr>
              <p:cNvSpPr txBox="1"/>
              <p:nvPr/>
            </p:nvSpPr>
            <p:spPr>
              <a:xfrm>
                <a:off x="5154261" y="249476"/>
                <a:ext cx="560659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F15DC4-B970-9377-62BD-45325F12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61" y="249476"/>
                <a:ext cx="5606599" cy="5203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E7D6F-D946-C34A-0E72-A7FDE76F353C}"/>
                  </a:ext>
                </a:extLst>
              </p:cNvPr>
              <p:cNvSpPr txBox="1"/>
              <p:nvPr/>
            </p:nvSpPr>
            <p:spPr>
              <a:xfrm>
                <a:off x="5076600" y="869346"/>
                <a:ext cx="6630918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𝑫𝑪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0DE7D6F-D946-C34A-0E72-A7FDE76F3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600" y="869346"/>
                <a:ext cx="6630918" cy="57227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D99DA9-E2E1-5665-2621-B3A2636602FC}"/>
                  </a:ext>
                </a:extLst>
              </p:cNvPr>
              <p:cNvSpPr txBox="1"/>
              <p:nvPr/>
            </p:nvSpPr>
            <p:spPr>
              <a:xfrm>
                <a:off x="6006168" y="4059593"/>
                <a:ext cx="4320605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7D99DA9-E2E1-5665-2621-B3A263660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68" y="4059593"/>
                <a:ext cx="4320605" cy="5203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6D2E4F-E37B-D602-AA32-CC9A60E1DDDD}"/>
                  </a:ext>
                </a:extLst>
              </p:cNvPr>
              <p:cNvSpPr txBox="1"/>
              <p:nvPr/>
            </p:nvSpPr>
            <p:spPr>
              <a:xfrm>
                <a:off x="6006168" y="4687139"/>
                <a:ext cx="3632084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76D2E4F-E37B-D602-AA32-CC9A60E1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68" y="4687139"/>
                <a:ext cx="3632084" cy="57227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5769B1-0EE0-4219-9524-E52995DAC3BE}"/>
                  </a:ext>
                </a:extLst>
              </p:cNvPr>
              <p:cNvSpPr txBox="1"/>
              <p:nvPr/>
            </p:nvSpPr>
            <p:spPr>
              <a:xfrm>
                <a:off x="184112" y="4088060"/>
                <a:ext cx="484825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95769B1-0EE0-4219-9524-E52995DAC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" y="4088060"/>
                <a:ext cx="4848250" cy="5203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DC5819-8373-926F-4F72-6A431119C89F}"/>
                  </a:ext>
                </a:extLst>
              </p:cNvPr>
              <p:cNvSpPr txBox="1"/>
              <p:nvPr/>
            </p:nvSpPr>
            <p:spPr>
              <a:xfrm>
                <a:off x="255082" y="4680211"/>
                <a:ext cx="3632084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DC5819-8373-926F-4F72-6A431119C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82" y="4680211"/>
                <a:ext cx="3632084" cy="57227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9C0FBA-DBAB-4226-0A99-90AC68EBB4A6}"/>
                  </a:ext>
                </a:extLst>
              </p:cNvPr>
              <p:cNvSpPr txBox="1"/>
              <p:nvPr/>
            </p:nvSpPr>
            <p:spPr>
              <a:xfrm>
                <a:off x="184112" y="6084354"/>
                <a:ext cx="2524922" cy="629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9C0FBA-DBAB-4226-0A99-90AC68EB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" y="6084354"/>
                <a:ext cx="2524922" cy="62940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1A7934-1DA2-C74F-AFBD-3FF92D91C97A}"/>
                  </a:ext>
                </a:extLst>
              </p:cNvPr>
              <p:cNvSpPr txBox="1"/>
              <p:nvPr/>
            </p:nvSpPr>
            <p:spPr>
              <a:xfrm>
                <a:off x="184112" y="5332835"/>
                <a:ext cx="3202672" cy="629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𝟔𝟎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A1A7934-1DA2-C74F-AFBD-3FF92D91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2" y="5332835"/>
                <a:ext cx="3202672" cy="62940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8C9EBB-BB15-87B1-4CE2-78F6A544287A}"/>
                  </a:ext>
                </a:extLst>
              </p:cNvPr>
              <p:cNvSpPr txBox="1"/>
              <p:nvPr/>
            </p:nvSpPr>
            <p:spPr>
              <a:xfrm>
                <a:off x="3457454" y="6260556"/>
                <a:ext cx="1908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18C9EBB-BB15-87B1-4CE2-78F6A5442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454" y="6260556"/>
                <a:ext cx="1908921" cy="276999"/>
              </a:xfrm>
              <a:prstGeom prst="rect">
                <a:avLst/>
              </a:prstGeom>
              <a:blipFill>
                <a:blip r:embed="rId21"/>
                <a:stretch>
                  <a:fillRect l="-2236" r="-12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3D60F6F6-BFA1-D08A-81FD-AF9967101144}"/>
              </a:ext>
            </a:extLst>
          </p:cNvPr>
          <p:cNvSpPr txBox="1"/>
          <p:nvPr/>
        </p:nvSpPr>
        <p:spPr>
          <a:xfrm>
            <a:off x="435351" y="183662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Sector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A9AC18-3E16-F137-0CA8-D7C609851F08}"/>
                  </a:ext>
                </a:extLst>
              </p:cNvPr>
              <p:cNvSpPr txBox="1"/>
              <p:nvPr/>
            </p:nvSpPr>
            <p:spPr>
              <a:xfrm>
                <a:off x="6114795" y="5908152"/>
                <a:ext cx="1267398" cy="629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𝑫𝑪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A9AC18-3E16-F137-0CA8-D7C609851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795" y="5908152"/>
                <a:ext cx="1267398" cy="62940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1A2D8A7-B252-BCB9-9D5D-311646C06FF8}"/>
                  </a:ext>
                </a:extLst>
              </p:cNvPr>
              <p:cNvSpPr txBox="1"/>
              <p:nvPr/>
            </p:nvSpPr>
            <p:spPr>
              <a:xfrm>
                <a:off x="5366375" y="1443251"/>
                <a:ext cx="5647315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1A2D8A7-B252-BCB9-9D5D-311646C06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75" y="1443251"/>
                <a:ext cx="5647315" cy="57227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9DCFA03-D5BB-A95B-775C-C0CAEFFCD7ED}"/>
                  </a:ext>
                </a:extLst>
              </p:cNvPr>
              <p:cNvSpPr txBox="1"/>
              <p:nvPr/>
            </p:nvSpPr>
            <p:spPr>
              <a:xfrm>
                <a:off x="5362871" y="2095376"/>
                <a:ext cx="4452629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9DCFA03-D5BB-A95B-775C-C0CAEFFC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871" y="2095376"/>
                <a:ext cx="4452629" cy="57227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F5A1B97-1883-0E6D-3F0D-F227608B93AD}"/>
                  </a:ext>
                </a:extLst>
              </p:cNvPr>
              <p:cNvSpPr txBox="1"/>
              <p:nvPr/>
            </p:nvSpPr>
            <p:spPr>
              <a:xfrm>
                <a:off x="5700052" y="3376168"/>
                <a:ext cx="2913939" cy="62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F5A1B97-1883-0E6D-3F0D-F227608B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052" y="3376168"/>
                <a:ext cx="2913939" cy="62985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407D6D-A171-7858-9106-FDF9A0549016}"/>
                  </a:ext>
                </a:extLst>
              </p:cNvPr>
              <p:cNvSpPr txBox="1"/>
              <p:nvPr/>
            </p:nvSpPr>
            <p:spPr>
              <a:xfrm>
                <a:off x="5523043" y="2675484"/>
                <a:ext cx="4314963" cy="629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 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6407D6D-A171-7858-9106-FDF9A0549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043" y="2675484"/>
                <a:ext cx="4314963" cy="62985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545F27-366F-6C65-C705-CB2A86048487}"/>
                  </a:ext>
                </a:extLst>
              </p:cNvPr>
              <p:cNvSpPr txBox="1"/>
              <p:nvPr/>
            </p:nvSpPr>
            <p:spPr>
              <a:xfrm>
                <a:off x="2251995" y="483571"/>
                <a:ext cx="1825712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𝑫𝑪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0545F27-366F-6C65-C705-CB2A86048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995" y="483571"/>
                <a:ext cx="1825712" cy="6127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73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74B5B6-7EA2-A634-BFA7-2FF692103990}"/>
              </a:ext>
            </a:extLst>
          </p:cNvPr>
          <p:cNvCxnSpPr>
            <a:cxnSpLocks/>
          </p:cNvCxnSpPr>
          <p:nvPr/>
        </p:nvCxnSpPr>
        <p:spPr>
          <a:xfrm>
            <a:off x="1327525" y="2533119"/>
            <a:ext cx="22860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AB226D-823E-F710-4471-D8A4B209CCDA}"/>
              </a:ext>
            </a:extLst>
          </p:cNvPr>
          <p:cNvCxnSpPr>
            <a:cxnSpLocks/>
          </p:cNvCxnSpPr>
          <p:nvPr/>
        </p:nvCxnSpPr>
        <p:spPr>
          <a:xfrm rot="16200000">
            <a:off x="497477" y="1771154"/>
            <a:ext cx="1828800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8E5164-C076-B828-FE9B-9117F886BA1C}"/>
              </a:ext>
            </a:extLst>
          </p:cNvPr>
          <p:cNvCxnSpPr>
            <a:cxnSpLocks/>
          </p:cNvCxnSpPr>
          <p:nvPr/>
        </p:nvCxnSpPr>
        <p:spPr>
          <a:xfrm rot="-5100000">
            <a:off x="795739" y="1829588"/>
            <a:ext cx="1371600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5063905-26F2-9BB0-93DF-307C1A3DD29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95995" y="2229948"/>
            <a:ext cx="372251" cy="229550"/>
          </a:xfrm>
          <a:prstGeom prst="curvedConnector3">
            <a:avLst>
              <a:gd name="adj1" fmla="val 1070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F08ED9-4B95-B032-6BBE-0E1D49BD48CD}"/>
              </a:ext>
            </a:extLst>
          </p:cNvPr>
          <p:cNvCxnSpPr>
            <a:cxnSpLocks/>
          </p:cNvCxnSpPr>
          <p:nvPr/>
        </p:nvCxnSpPr>
        <p:spPr>
          <a:xfrm>
            <a:off x="1411876" y="2530847"/>
            <a:ext cx="182880" cy="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1C01BB-DD45-7AEA-1B68-98F0B1E81754}"/>
              </a:ext>
            </a:extLst>
          </p:cNvPr>
          <p:cNvCxnSpPr>
            <a:cxnSpLocks/>
          </p:cNvCxnSpPr>
          <p:nvPr/>
        </p:nvCxnSpPr>
        <p:spPr>
          <a:xfrm rot="-3600000">
            <a:off x="954676" y="1738954"/>
            <a:ext cx="1828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AE8748-A154-ED8F-CC1B-54C878890555}"/>
              </a:ext>
            </a:extLst>
          </p:cNvPr>
          <p:cNvCxnSpPr>
            <a:cxnSpLocks/>
          </p:cNvCxnSpPr>
          <p:nvPr/>
        </p:nvCxnSpPr>
        <p:spPr>
          <a:xfrm flipV="1">
            <a:off x="1541311" y="1189278"/>
            <a:ext cx="0" cy="1371600"/>
          </a:xfrm>
          <a:prstGeom prst="straightConnector1">
            <a:avLst/>
          </a:prstGeom>
          <a:ln w="254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95E34-86FA-1F6E-7F71-788B76E87FD8}"/>
                  </a:ext>
                </a:extLst>
              </p:cNvPr>
              <p:cNvSpPr txBox="1"/>
              <p:nvPr/>
            </p:nvSpPr>
            <p:spPr>
              <a:xfrm>
                <a:off x="2393640" y="2253847"/>
                <a:ext cx="339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895E34-86FA-1F6E-7F71-788B76E87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640" y="2253847"/>
                <a:ext cx="339003" cy="276999"/>
              </a:xfrm>
              <a:prstGeom prst="rect">
                <a:avLst/>
              </a:prstGeom>
              <a:blipFill>
                <a:blip r:embed="rId2"/>
                <a:stretch>
                  <a:fillRect l="-18182" r="-1454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7FE4E2-1D45-F3F4-E980-89818AC8A79D}"/>
                  </a:ext>
                </a:extLst>
              </p:cNvPr>
              <p:cNvSpPr txBox="1"/>
              <p:nvPr/>
            </p:nvSpPr>
            <p:spPr>
              <a:xfrm>
                <a:off x="1248461" y="2677487"/>
                <a:ext cx="319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7FE4E2-1D45-F3F4-E980-89818AC8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461" y="2677487"/>
                <a:ext cx="319255" cy="276999"/>
              </a:xfrm>
              <a:prstGeom prst="rect">
                <a:avLst/>
              </a:prstGeom>
              <a:blipFill>
                <a:blip r:embed="rId3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7F61AE-6AC2-504B-57DE-94F2F4B4508C}"/>
                  </a:ext>
                </a:extLst>
              </p:cNvPr>
              <p:cNvSpPr txBox="1"/>
              <p:nvPr/>
            </p:nvSpPr>
            <p:spPr>
              <a:xfrm>
                <a:off x="1674204" y="2164003"/>
                <a:ext cx="23211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7F61AE-6AC2-504B-57DE-94F2F4B45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204" y="2164003"/>
                <a:ext cx="23211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7B9122-9E07-5EFA-F705-C897B959257F}"/>
                  </a:ext>
                </a:extLst>
              </p:cNvPr>
              <p:cNvSpPr txBox="1"/>
              <p:nvPr/>
            </p:nvSpPr>
            <p:spPr>
              <a:xfrm>
                <a:off x="1047987" y="1600165"/>
                <a:ext cx="4953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7B9122-9E07-5EFA-F705-C897B9592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87" y="1600165"/>
                <a:ext cx="495300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86C6ED-930F-6C0D-4412-B77EFD73E900}"/>
              </a:ext>
            </a:extLst>
          </p:cNvPr>
          <p:cNvCxnSpPr>
            <a:cxnSpLocks/>
          </p:cNvCxnSpPr>
          <p:nvPr/>
        </p:nvCxnSpPr>
        <p:spPr>
          <a:xfrm rot="-7200000">
            <a:off x="1382574" y="1486071"/>
            <a:ext cx="658368" cy="0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71E9FE-B821-4EF2-1F61-5425F98924EE}"/>
              </a:ext>
            </a:extLst>
          </p:cNvPr>
          <p:cNvCxnSpPr>
            <a:cxnSpLocks/>
          </p:cNvCxnSpPr>
          <p:nvPr/>
        </p:nvCxnSpPr>
        <p:spPr>
          <a:xfrm rot="-3600000">
            <a:off x="1179489" y="2137172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13E26C1D-8FF5-015D-A64A-E4F3EC50452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23806" y="2071121"/>
            <a:ext cx="581918" cy="316059"/>
          </a:xfrm>
          <a:prstGeom prst="curvedConnector3">
            <a:avLst>
              <a:gd name="adj1" fmla="val 100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34FA2A-6238-138F-596D-3B37F13FFB04}"/>
                  </a:ext>
                </a:extLst>
              </p:cNvPr>
              <p:cNvSpPr txBox="1"/>
              <p:nvPr/>
            </p:nvSpPr>
            <p:spPr>
              <a:xfrm>
                <a:off x="1971534" y="1874218"/>
                <a:ext cx="36758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e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34FA2A-6238-138F-596D-3B37F13FF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534" y="1874218"/>
                <a:ext cx="36758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64F580-10AB-BA86-54A0-C5C5C0A43BB6}"/>
                  </a:ext>
                </a:extLst>
              </p:cNvPr>
              <p:cNvSpPr txBox="1"/>
              <p:nvPr/>
            </p:nvSpPr>
            <p:spPr>
              <a:xfrm>
                <a:off x="1622977" y="2812281"/>
                <a:ext cx="348557" cy="376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64F580-10AB-BA86-54A0-C5C5C0A43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77" y="2812281"/>
                <a:ext cx="348557" cy="376963"/>
              </a:xfrm>
              <a:prstGeom prst="rect">
                <a:avLst/>
              </a:prstGeom>
              <a:blipFill>
                <a:blip r:embed="rId7"/>
                <a:stretch>
                  <a:fillRect l="-10526" t="-1613" r="-350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004B11-1473-BF73-45EE-72C706019EF1}"/>
                  </a:ext>
                </a:extLst>
              </p:cNvPr>
              <p:cNvSpPr txBox="1"/>
              <p:nvPr/>
            </p:nvSpPr>
            <p:spPr>
              <a:xfrm>
                <a:off x="2175129" y="1462649"/>
                <a:ext cx="355738" cy="3769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004B11-1473-BF73-45EE-72C706019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29" y="1462649"/>
                <a:ext cx="355738" cy="376963"/>
              </a:xfrm>
              <a:prstGeom prst="rect">
                <a:avLst/>
              </a:prstGeom>
              <a:blipFill>
                <a:blip r:embed="rId8"/>
                <a:stretch>
                  <a:fillRect l="-10345" t="-3226" r="-344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681288-D6BE-EC6D-FF06-B87340EE298B}"/>
                  </a:ext>
                </a:extLst>
              </p:cNvPr>
              <p:cNvSpPr txBox="1"/>
              <p:nvPr/>
            </p:nvSpPr>
            <p:spPr>
              <a:xfrm>
                <a:off x="3613525" y="2329380"/>
                <a:ext cx="542925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A681288-D6BE-EC6D-FF06-B87340EE2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525" y="2329380"/>
                <a:ext cx="542925" cy="402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7CC3E9-F2E3-F001-E09E-46809D1DD3A4}"/>
                  </a:ext>
                </a:extLst>
              </p:cNvPr>
              <p:cNvSpPr txBox="1"/>
              <p:nvPr/>
            </p:nvSpPr>
            <p:spPr>
              <a:xfrm>
                <a:off x="1586278" y="543568"/>
                <a:ext cx="542925" cy="4029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D7CC3E9-F2E3-F001-E09E-46809D1DD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78" y="543568"/>
                <a:ext cx="542925" cy="4029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9B8ED5-BE22-C65B-4EF5-C7CE99C75A1E}"/>
                  </a:ext>
                </a:extLst>
              </p:cNvPr>
              <p:cNvSpPr txBox="1"/>
              <p:nvPr/>
            </p:nvSpPr>
            <p:spPr>
              <a:xfrm>
                <a:off x="2251995" y="483571"/>
                <a:ext cx="1825712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𝑫𝑪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9B8ED5-BE22-C65B-4EF5-C7CE99C7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995" y="483571"/>
                <a:ext cx="1825712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EDE7B1-9BF7-B027-D260-748BC1B4A622}"/>
              </a:ext>
            </a:extLst>
          </p:cNvPr>
          <p:cNvCxnSpPr>
            <a:cxnSpLocks/>
          </p:cNvCxnSpPr>
          <p:nvPr/>
        </p:nvCxnSpPr>
        <p:spPr>
          <a:xfrm rot="-7200000">
            <a:off x="43634" y="1734190"/>
            <a:ext cx="18288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A6543EA-DDEB-2DCD-9893-55EC2F7943CB}"/>
                  </a:ext>
                </a:extLst>
              </p:cNvPr>
              <p:cNvSpPr txBox="1"/>
              <p:nvPr/>
            </p:nvSpPr>
            <p:spPr>
              <a:xfrm>
                <a:off x="145168" y="3932908"/>
                <a:ext cx="5819991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A6543EA-DDEB-2DCD-9893-55EC2F794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8" y="3932908"/>
                <a:ext cx="5819991" cy="4724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DEA2CB-F665-0A53-6DFC-5B6ABC520322}"/>
                  </a:ext>
                </a:extLst>
              </p:cNvPr>
              <p:cNvSpPr txBox="1"/>
              <p:nvPr/>
            </p:nvSpPr>
            <p:spPr>
              <a:xfrm>
                <a:off x="145168" y="3364054"/>
                <a:ext cx="5946050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BDEA2CB-F665-0A53-6DFC-5B6ABC52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8" y="3364054"/>
                <a:ext cx="5946050" cy="4724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B206B57-013A-51DD-5CDD-1BD91A38E2CF}"/>
                  </a:ext>
                </a:extLst>
              </p:cNvPr>
              <p:cNvSpPr txBox="1"/>
              <p:nvPr/>
            </p:nvSpPr>
            <p:spPr>
              <a:xfrm>
                <a:off x="145168" y="5395351"/>
                <a:ext cx="9136796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B206B57-013A-51DD-5CDD-1BD91A38E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8" y="5395351"/>
                <a:ext cx="9136796" cy="4724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5C40A0-E2F4-A424-4CDD-7573FCEEB1AA}"/>
                  </a:ext>
                </a:extLst>
              </p:cNvPr>
              <p:cNvSpPr txBox="1"/>
              <p:nvPr/>
            </p:nvSpPr>
            <p:spPr>
              <a:xfrm>
                <a:off x="145168" y="4826497"/>
                <a:ext cx="8811451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85C40A0-E2F4-A424-4CDD-7573FCEEB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68" y="4826497"/>
                <a:ext cx="8811451" cy="47243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E41018-8EBA-E33C-5F7A-B3E966316229}"/>
                  </a:ext>
                </a:extLst>
              </p:cNvPr>
              <p:cNvSpPr txBox="1"/>
              <p:nvPr/>
            </p:nvSpPr>
            <p:spPr>
              <a:xfrm>
                <a:off x="-155095" y="6092044"/>
                <a:ext cx="8957350" cy="56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AE41018-8EBA-E33C-5F7A-B3E966316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5095" y="6092044"/>
                <a:ext cx="8957350" cy="5647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CB750E8-7E77-62E9-F324-1BC090787E63}"/>
                  </a:ext>
                </a:extLst>
              </p:cNvPr>
              <p:cNvSpPr txBox="1"/>
              <p:nvPr/>
            </p:nvSpPr>
            <p:spPr>
              <a:xfrm>
                <a:off x="3451705" y="706343"/>
                <a:ext cx="8957350" cy="56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CB750E8-7E77-62E9-F324-1BC090787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05" y="706343"/>
                <a:ext cx="8957350" cy="5647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63D87A5C-2413-7F96-7734-7E5C14C1A493}"/>
              </a:ext>
            </a:extLst>
          </p:cNvPr>
          <p:cNvSpPr txBox="1"/>
          <p:nvPr/>
        </p:nvSpPr>
        <p:spPr>
          <a:xfrm>
            <a:off x="435351" y="183662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Vector Calculation </a:t>
            </a:r>
            <a:r>
              <a:rPr lang="en-US" b="1"/>
              <a:t>Sector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49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47701" y="238125"/>
            <a:ext cx="1086901" cy="418128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altLang="zh-CN" sz="2117" dirty="0"/>
              <a:t>Task List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62966" y="4929693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8000000">
            <a:off x="-451440" y="3345904"/>
            <a:ext cx="365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20400000" flipV="1">
            <a:off x="380242" y="4460577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2126324" y="4015293"/>
            <a:ext cx="182880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-1365834" y="3100893"/>
            <a:ext cx="3657600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62966" y="3991462"/>
            <a:ext cx="3200400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18000000">
            <a:off x="188638" y="4454557"/>
            <a:ext cx="1097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8000000">
            <a:off x="2217767" y="4466597"/>
            <a:ext cx="1097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62958" y="4926965"/>
            <a:ext cx="20299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/>
          <p:cNvSpPr/>
          <p:nvPr/>
        </p:nvSpPr>
        <p:spPr>
          <a:xfrm>
            <a:off x="462956" y="4695539"/>
            <a:ext cx="322091" cy="442913"/>
          </a:xfrm>
          <a:prstGeom prst="arc">
            <a:avLst>
              <a:gd name="adj1" fmla="val 15752858"/>
              <a:gd name="adj2" fmla="val 404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>
            <a:off x="827792" y="4697256"/>
            <a:ext cx="322091" cy="442913"/>
          </a:xfrm>
          <a:prstGeom prst="arc">
            <a:avLst>
              <a:gd name="adj1" fmla="val 17107123"/>
              <a:gd name="adj2" fmla="val 404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1016790" y="4012948"/>
            <a:ext cx="0" cy="924563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68609" y="3979420"/>
            <a:ext cx="0" cy="924563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421290" y="3265442"/>
                <a:ext cx="3064557" cy="713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0" y="3265442"/>
                <a:ext cx="3064557" cy="713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458047" y="2106271"/>
                <a:ext cx="2043829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047" y="2106271"/>
                <a:ext cx="2043829" cy="4724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421290" y="2628456"/>
                <a:ext cx="2621808" cy="472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0" y="2628456"/>
                <a:ext cx="2621808" cy="472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/>
          <p:cNvCxnSpPr/>
          <p:nvPr/>
        </p:nvCxnSpPr>
        <p:spPr>
          <a:xfrm rot="15000000" flipH="1" flipV="1">
            <a:off x="1989800" y="4611383"/>
            <a:ext cx="685800" cy="0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15000000" flipH="1" flipV="1">
            <a:off x="815747" y="4321503"/>
            <a:ext cx="685800" cy="0"/>
          </a:xfrm>
          <a:prstGeom prst="straightConnector1">
            <a:avLst/>
          </a:prstGeom>
          <a:ln w="3492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30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Microsoft Office PowerPoint</Application>
  <PresentationFormat>Widescreen</PresentationFormat>
  <Paragraphs>322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ThyssenKrupp Presta Steering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Shun</dc:creator>
  <cp:lastModifiedBy>Lu, Shun</cp:lastModifiedBy>
  <cp:revision>58</cp:revision>
  <dcterms:created xsi:type="dcterms:W3CDTF">2023-10-19T01:54:43Z</dcterms:created>
  <dcterms:modified xsi:type="dcterms:W3CDTF">2023-10-24T00:39:32Z</dcterms:modified>
</cp:coreProperties>
</file>