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78"/>
  </p:normalViewPr>
  <p:slideViewPr>
    <p:cSldViewPr snapToGrid="0">
      <p:cViewPr varScale="1">
        <p:scale>
          <a:sx n="142" d="100"/>
          <a:sy n="142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E32E-74E4-0FEA-0F06-24D2F66CC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5091D-3897-CB82-1FC9-896330CD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0E05-CE8E-7C70-B802-25DBBC2E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610A-3108-594A-AEA0-F0C3FD99947E}" type="datetimeFigureOut">
              <a:rPr lang="en-JP" smtClean="0"/>
              <a:t>2025/01/14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E6B89-B689-5E50-6C32-E136C50F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88C2-9810-DAEE-F81F-5761FD26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651-C332-654F-8777-A09A65DAC3E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4633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3BE6-DF65-101B-075B-4961E6BB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2B8DD-AC54-B21F-C455-212FCD24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0A73-0A17-0135-1A31-739F96B8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610A-3108-594A-AEA0-F0C3FD99947E}" type="datetimeFigureOut">
              <a:rPr lang="en-JP" smtClean="0"/>
              <a:t>2025/01/14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49CC8-C8F2-F6AB-5C32-2253F453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82972-E3A9-C590-BAA6-B42B4683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651-C332-654F-8777-A09A65DAC3E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0976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A6549-EBD3-B9BC-21C9-65C786C43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C83AE-C184-5583-2DB3-AB35E36CF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7A0F3-F208-C6BF-7D5C-100A20CB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610A-3108-594A-AEA0-F0C3FD99947E}" type="datetimeFigureOut">
              <a:rPr lang="en-JP" smtClean="0"/>
              <a:t>2025/01/14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12ED-3CA2-1201-7EC0-0DBDCBA4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13643-DFE0-87A7-ECF1-1C6D71E3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651-C332-654F-8777-A09A65DAC3E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0928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1EB7-DB53-ACCC-FF97-DF7AB5E5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0B25-EEE7-E6BF-4A02-36D181AF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2DFC-BB83-F17E-B609-908C7BCD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610A-3108-594A-AEA0-F0C3FD99947E}" type="datetimeFigureOut">
              <a:rPr lang="en-JP" smtClean="0"/>
              <a:t>2025/01/14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D011-7CB5-01F5-457F-36FC778C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DD56F-055A-D172-C85B-4784038E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651-C332-654F-8777-A09A65DAC3E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1003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7486-967D-4DB6-0265-FC148284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62AB4-1B7E-40C6-8A3B-13B59430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9BCC3-6226-F105-03FB-D4E90443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610A-3108-594A-AEA0-F0C3FD99947E}" type="datetimeFigureOut">
              <a:rPr lang="en-JP" smtClean="0"/>
              <a:t>2025/01/14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C2B4-EDB0-C27A-C5A8-23C2BF36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E5EAA-4244-663A-20A7-6CB5AFF6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651-C332-654F-8777-A09A65DAC3E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7053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9A29-D705-D9C8-63DE-B18D7532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C4E6-9820-FA7C-BC52-2569B2604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28C59-115A-331C-5FEF-D35E6A5D0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5B28D-45C4-839C-6399-E8ABCF83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610A-3108-594A-AEA0-F0C3FD99947E}" type="datetimeFigureOut">
              <a:rPr lang="en-JP" smtClean="0"/>
              <a:t>2025/01/14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1B5FE-801C-AE62-C6D7-1BEC512D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C4BAC-60CC-FADA-3DDA-02929DFF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651-C332-654F-8777-A09A65DAC3E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160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951A-3A69-7E58-A9F0-3BE1CC83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0ACA-D0F0-DB5D-03D7-C44405949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4CBB5-536E-B53E-340F-E75C3FB8F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AB0D7-65B3-6112-1E2A-48CD084CD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38C11-D286-FB93-0768-30E5B0F91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0FB67-56C0-9872-EA47-69DF6565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610A-3108-594A-AEA0-F0C3FD99947E}" type="datetimeFigureOut">
              <a:rPr lang="en-JP" smtClean="0"/>
              <a:t>2025/01/14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3BCB2-C1C1-B07C-2719-729D5604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C0DE7A-D80D-659F-1255-01532D7B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651-C332-654F-8777-A09A65DAC3E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7803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15AD-6FA0-24EA-13BB-36E96A7B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ED3B6-8A3E-64D8-29CB-9FAB5202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610A-3108-594A-AEA0-F0C3FD99947E}" type="datetimeFigureOut">
              <a:rPr lang="en-JP" smtClean="0"/>
              <a:t>2025/01/14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F3D4F-3F01-781E-0E18-E8E6D0FE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FCD63-7FB5-77F4-6E1C-6FB2E7C9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651-C332-654F-8777-A09A65DAC3E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28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F551C-B0D3-1E46-A900-F6FDAD30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610A-3108-594A-AEA0-F0C3FD99947E}" type="datetimeFigureOut">
              <a:rPr lang="en-JP" smtClean="0"/>
              <a:t>2025/01/14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90650-888F-BB13-3EEA-92F54291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D2303-EE36-022C-1E10-35651617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651-C332-654F-8777-A09A65DAC3E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7570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4D93-E48C-3A09-7284-DE7C3F2A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3E52-F183-93CE-EAAD-EF468F97D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2D19D-B742-20D1-7A70-4651855EB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A823F-BD35-5E60-CE34-4BA7D292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610A-3108-594A-AEA0-F0C3FD99947E}" type="datetimeFigureOut">
              <a:rPr lang="en-JP" smtClean="0"/>
              <a:t>2025/01/14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8A166-D51F-2E3A-ADD8-4A5FF679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814E5-A2EF-58F6-94C3-F2A18546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651-C332-654F-8777-A09A65DAC3E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7225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1AF0-7056-724F-3CEF-F6CA1B48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07AA0A-EF2A-686B-0791-7A5F3EA51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98945-889C-ADF1-2119-B3DABEEF4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58F11-80B6-F1A5-BB94-3642A444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610A-3108-594A-AEA0-F0C3FD99947E}" type="datetimeFigureOut">
              <a:rPr lang="en-JP" smtClean="0"/>
              <a:t>2025/01/14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56497-3351-D50C-D597-A550C1B61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FA194-5F15-B7B7-F718-C1C65900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98651-C332-654F-8777-A09A65DAC3E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032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F4440-FB1B-9858-DA3D-848F34DE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B7FF-230D-4C33-B6C4-4D729922F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4975-A501-3F6C-0640-67AE4D050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AE610A-3108-594A-AEA0-F0C3FD99947E}" type="datetimeFigureOut">
              <a:rPr lang="en-JP" smtClean="0"/>
              <a:t>2025/01/14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47525-D60A-DCC5-F111-CE947FEF5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8D941-13B5-8628-FB62-53D258767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98651-C332-654F-8777-A09A65DAC3E9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253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6B4846-B520-3229-FE33-49D8E7A06016}"/>
              </a:ext>
            </a:extLst>
          </p:cNvPr>
          <p:cNvSpPr/>
          <p:nvPr/>
        </p:nvSpPr>
        <p:spPr>
          <a:xfrm>
            <a:off x="3962399" y="4383741"/>
            <a:ext cx="2196353" cy="448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Word Embedding</a:t>
            </a:r>
          </a:p>
        </p:txBody>
      </p:sp>
    </p:spTree>
    <p:extLst>
      <p:ext uri="{BB962C8B-B14F-4D97-AF65-F5344CB8AC3E}">
        <p14:creationId xmlns:p14="http://schemas.microsoft.com/office/powerpoint/2010/main" val="169847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Ａｎｄｉｆａｌｌｉｈ Ｎｏｏｒ ＭＡＬＥＬＡ(is0751hr)</dc:creator>
  <cp:lastModifiedBy>Ａｎｄｉｆａｌｌｉｈ Ｎｏｏｒ ＭＡＬＥＬＡ(is0751hr)</cp:lastModifiedBy>
  <cp:revision>1</cp:revision>
  <dcterms:created xsi:type="dcterms:W3CDTF">2025-01-14T05:59:01Z</dcterms:created>
  <dcterms:modified xsi:type="dcterms:W3CDTF">2025-01-14T06:52:18Z</dcterms:modified>
</cp:coreProperties>
</file>