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FD98F-5A7E-305A-EAE2-55F958573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6DD2E3-67FB-0796-D894-D21D0F45B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3AE48E-1B66-711B-FADD-69ED3B79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DFC7-971C-4F67-AB9A-301772967605}" type="datetimeFigureOut">
              <a:rPr lang="es-EC" smtClean="0"/>
              <a:t>22/6/2025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3854D3-E3A2-2C5C-A28B-6E50308D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B79EC-3AF7-E0C3-6BF2-CB3B86B6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10B-85F3-4DB9-94A4-962B9A008F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955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DBCCA-0561-42EB-8BA4-8BB233DF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F8E2B9-541D-6A9A-6FF4-54DE7FFB1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BFDB6-54EE-8FFA-AF8E-A791CD44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DFC7-971C-4F67-AB9A-301772967605}" type="datetimeFigureOut">
              <a:rPr lang="es-EC" smtClean="0"/>
              <a:t>22/6/2025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1FFA0-DC19-29F2-76CD-614429AE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B80BF7-FF6A-6B6A-BAF4-24DC3ED0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10B-85F3-4DB9-94A4-962B9A008F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45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2990F5-DF1F-3013-25D9-6E74A5BD0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671B1B-C99C-5BD7-2D9B-7D59F6362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3D288-10D7-62ED-6C6B-12D387C6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DFC7-971C-4F67-AB9A-301772967605}" type="datetimeFigureOut">
              <a:rPr lang="es-EC" smtClean="0"/>
              <a:t>22/6/2025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4A6DA0-79B6-775A-D7E2-016073EE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8E31F0-FADD-A7EF-8EA2-8DF1EFB2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10B-85F3-4DB9-94A4-962B9A008F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731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90DFA-E83F-A4E8-0A9D-DC50205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9C4D31-176B-E70C-F5F5-7B589F71A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7DD04A-D4DE-ECE4-64AE-43EF7F50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DFC7-971C-4F67-AB9A-301772967605}" type="datetimeFigureOut">
              <a:rPr lang="es-EC" smtClean="0"/>
              <a:t>22/6/2025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DA1136-868B-AEA3-DB05-BA16C33F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79D730-F8AC-A1C8-772D-15934CA8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10B-85F3-4DB9-94A4-962B9A008F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026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D4279-9F6C-04A0-9EE2-61D51809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DC645D-D0A7-EFCA-4399-5F0817A52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FB3E3-22EC-A2F2-1DD8-8E57A881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DFC7-971C-4F67-AB9A-301772967605}" type="datetimeFigureOut">
              <a:rPr lang="es-EC" smtClean="0"/>
              <a:t>22/6/2025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EDF11-FAB7-A1CA-EAD7-E11E0040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8BFCB3-C3E9-63EA-2F4B-1C00D4E6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10B-85F3-4DB9-94A4-962B9A008F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6669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D6F01-8452-DC17-BE8B-00EE6BD6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ECB3B-5BCB-5298-73AC-717059216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1520B0-CFC2-CAE7-DE47-972CBAB26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0E909D-50E9-E23F-E55D-7F911688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DFC7-971C-4F67-AB9A-301772967605}" type="datetimeFigureOut">
              <a:rPr lang="es-EC" smtClean="0"/>
              <a:t>22/6/2025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181865-D2E8-E80C-A4E4-E3A5FDFB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0F3E99-1E24-18FC-6175-0B80D8D20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10B-85F3-4DB9-94A4-962B9A008F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55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35E6C-5101-8131-9740-76C3AF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515D1F-266A-9A40-ECD6-E5888F2BE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A148A4-3719-B121-EA75-273D16D15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298875-3050-135B-F41C-5D68837F6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771156-BABA-81D8-F826-22F919B97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FF8281-D23C-0478-E552-B17978EAF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DFC7-971C-4F67-AB9A-301772967605}" type="datetimeFigureOut">
              <a:rPr lang="es-EC" smtClean="0"/>
              <a:t>22/6/2025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5C4A5C-A729-AE1E-E7B3-42A1031B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324307-A3BF-3C53-7FAC-9ABEE163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10B-85F3-4DB9-94A4-962B9A008F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092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E0EBC-1F3E-C0F5-E399-134DD721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6270CF-101E-71B4-7425-F9150085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DFC7-971C-4F67-AB9A-301772967605}" type="datetimeFigureOut">
              <a:rPr lang="es-EC" smtClean="0"/>
              <a:t>22/6/2025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AABB53-3315-05B8-E045-48ACD1E2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3BFB42-3DE4-2B4E-E206-64006B01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10B-85F3-4DB9-94A4-962B9A008F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5061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76DFEB9-9EC3-1798-E90F-DAC72DC4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DFC7-971C-4F67-AB9A-301772967605}" type="datetimeFigureOut">
              <a:rPr lang="es-EC" smtClean="0"/>
              <a:t>22/6/2025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5E3F4D-44F3-78BF-5AA7-212A12C6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0FEF48-C4CC-E59C-E2F6-C086F93A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10B-85F3-4DB9-94A4-962B9A008F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498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40744-DAAB-72D2-CDE4-653940F6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4A180-3222-6494-50FF-46486F8F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97A9B9-41BD-F91F-7EDB-EB7124D35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854FD9-E774-DDD3-0CB6-2E433BAD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DFC7-971C-4F67-AB9A-301772967605}" type="datetimeFigureOut">
              <a:rPr lang="es-EC" smtClean="0"/>
              <a:t>22/6/2025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50E1C6-3FFC-9F96-5A8E-E5D64794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CE446F-2F78-AD4E-9456-3C6E029A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10B-85F3-4DB9-94A4-962B9A008F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8603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1A47E-D901-B2C9-3E34-EF2FD417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652B78-22FE-10D9-7E36-5695DF83F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5D9602D-564C-5073-090B-4825EB364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03BD7E-8554-739A-B0F7-2E29E0B8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DFC7-971C-4F67-AB9A-301772967605}" type="datetimeFigureOut">
              <a:rPr lang="es-EC" smtClean="0"/>
              <a:t>22/6/2025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74C1D4-EA33-B32B-4128-DF9175D0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265700-4260-46C8-CA64-F640F7624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2E10B-85F3-4DB9-94A4-962B9A008F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366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2D9B12-4DEE-FA50-F54C-AF363151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7A74D-F04A-3C07-7B7D-D593A6EC5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4424DF-7D64-E57C-8955-282B925D7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8DFC7-971C-4F67-AB9A-301772967605}" type="datetimeFigureOut">
              <a:rPr lang="es-EC" smtClean="0"/>
              <a:t>22/6/2025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737D3-B68A-E7F1-EF25-FCEAF315C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F39E0E-7535-56F0-6DF8-452D89337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2E10B-85F3-4DB9-94A4-962B9A008FC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7340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0550A00D-A5AC-7712-03B7-D76725BAF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5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500ED2F7-4B17-E5DB-D093-6C5C55CFF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0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396574B8-281B-5412-2EA1-50312D949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7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El contenido generado por IA puede ser incorrecto.">
            <a:extLst>
              <a:ext uri="{FF2B5EF4-FFF2-40B4-BE49-F238E27FC236}">
                <a16:creationId xmlns:a16="http://schemas.microsoft.com/office/drawing/2014/main" id="{6BB93472-56AC-5D65-32A0-9FB9274BA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3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396FD16E-A95A-D36A-B30F-9CE95E16B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6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7974F2DE-C8A6-E7FD-41AA-137B8DE50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8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F66A8788-BDFB-A224-D09A-9C56B6C0D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0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82610355-07E5-7717-ECF1-926DAD6FF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8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17BEA97E-B660-DAE8-914A-CE2AF7309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B1980384-4398-5FF0-37F2-8B6028BA0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77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6E733710-BF7F-0267-4EE2-7A78AB5CC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7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5F0D320C-BC45-6458-4F1E-4FD397E42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2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C4421672-274A-1814-CE33-BC5E57D2A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39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MENDOZA PARRAGA  ANDY JOHEL</dc:creator>
  <cp:lastModifiedBy>MENDOZA PARRAGA  ANDY JOHEL</cp:lastModifiedBy>
  <cp:revision>1</cp:revision>
  <dcterms:created xsi:type="dcterms:W3CDTF">2025-06-23T02:23:31Z</dcterms:created>
  <dcterms:modified xsi:type="dcterms:W3CDTF">2025-06-23T02:25:34Z</dcterms:modified>
</cp:coreProperties>
</file>