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07"/>
  </p:normalViewPr>
  <p:slideViewPr>
    <p:cSldViewPr snapToGrid="0" snapToObjects="1">
      <p:cViewPr>
        <p:scale>
          <a:sx n="93" d="100"/>
          <a:sy n="93" d="100"/>
        </p:scale>
        <p:origin x="14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3E8E-C20B-4520-9831-A0CF401CD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FDE63-CAA2-49AD-9DA8-93926AD45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CC49B-6D70-4FF6-82BB-769E8D39A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F12E4-370A-4F3B-AD38-2D2CD196A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E0FA0-42AE-4E2F-AD56-C2E19633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15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CE23-58F3-456A-8B3F-9548E7F0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D42CC-9C0E-47B3-B8D6-85AB7183B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5ECC9-B559-4590-A417-860ED6B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B2E41-B4B6-4010-9FC3-4D77CAE3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6C5B1-4DF5-45D2-B79E-4E556572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83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D28726-1B68-4A98-BB1B-B54BC9E30C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4727FA-2E19-4E3E-B7C5-F3BC0C98F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CAF15-17ED-444A-BD2B-B252BBC9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D2D2E-48B3-49B9-A018-1C5DAB847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5956D-4610-4279-9273-5F00A717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91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6928-B46A-4637-8F6C-78F7C877B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99281-A8DA-4C49-8323-7A845FFBD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03C94-B737-42DD-8D86-4F90BEF91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7D7B2-678A-4621-9039-4B15AA5DF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60960-BB9A-4631-BAE3-2FDA2B9D1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52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364E-AFFE-455B-B9F7-2C2BF4EE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B2EF0-7E7B-466E-BEAF-0B1963B7A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8CC87-2855-4F1C-9DB2-7D917A541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51346-C3D4-4399-9C84-0D4E2E8A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985D2-B389-4981-8980-8A29F446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16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3F367-FD08-490D-9295-ABFA8813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693DE-D023-4600-8624-2A1107B65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AA0E-5F5E-41A3-B61E-7533B3F0B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703D0-CC16-4F86-A8F7-1FA3ECB8B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EBCB0-FB2D-46AE-B795-39A9D3C6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AB439-3267-446F-A934-A25D2BCE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34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58C2B-69CF-461D-BCB2-A2803D5BF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7E4F8-9D86-41A7-895C-E95BB9BB7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5507D-AB07-40C5-9699-03C1D54BA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F8584-9300-4556-A560-F08F3BE6B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57EFB-C7FA-414A-878F-3AC7404DC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FD218D-5430-421D-8A1A-839A0474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E53F6D-32EE-4E3B-B8C2-454975F2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1C8E7D-5B66-4122-9835-BEEDD192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97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C17C-4D61-4113-BDD2-F94409E8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124A4-E1B8-400E-A6BC-E5403B415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D3DC4-CB6D-42B2-AE1C-E52F0A695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76C2BF-4EF0-4C5D-AFC5-82D098B1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13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0D2D1B-D7D1-42C3-A56D-28BC4424E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1B431B-880D-4034-838C-0508F7CA7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62B7B-7C6E-4696-8A0C-753CA870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51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2DBAC-CBAB-4264-A3EA-7271FEC8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08E5C-AFF3-4F32-AE75-25CC1460F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B5183-6A08-4F01-8D15-9D164AB06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AB872-C1B5-46E6-AAC7-A82B1073F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D8942-95FB-4AD2-85C1-D329E3E91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F191A-15A3-44A5-B9E7-59B7C94D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07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A2042-91A2-469B-B2D6-2CA1C9DE9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644876-4475-49E0-A10D-92A6D5335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56171-E18B-4175-A29C-670FBC4E9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55DD4-90F2-45FF-8AE0-15BD1B3FE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0CCAB-8F5C-4171-B88A-84C79445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7925E-8314-4FF7-A56F-4FC50E22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89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9A6BD-6309-4E44-A508-9F2BDA246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9C6A3-EF79-44B9-BCEA-8C97E9AAA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F4EE6-E9A5-4319-ABBA-7A2F6D94B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45F6E-05D5-4319-8EE0-2EF0727DBD2C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DC3B8-4983-437E-8969-95687CCC8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AE4F2-421E-4D0A-A66D-EF94BE86E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68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84F348E-4215-4B79-A440-38255F88FD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16"/>
          <a:stretch/>
        </p:blipFill>
        <p:spPr>
          <a:xfrm>
            <a:off x="1089287" y="996143"/>
            <a:ext cx="3365503" cy="4712248"/>
          </a:xfrm>
          <a:prstGeom prst="rect">
            <a:avLst/>
          </a:prstGeom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CA05F9A3-806C-CD43-8D02-D9DFA11D5C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17"/>
          <a:stretch/>
        </p:blipFill>
        <p:spPr>
          <a:xfrm>
            <a:off x="8245186" y="996143"/>
            <a:ext cx="2771201" cy="4712248"/>
          </a:xfrm>
          <a:prstGeom prst="rect">
            <a:avLst/>
          </a:prstGeom>
        </p:spPr>
      </p:pic>
      <p:sp>
        <p:nvSpPr>
          <p:cNvPr id="2" name="Tekstfelt 1">
            <a:extLst>
              <a:ext uri="{FF2B5EF4-FFF2-40B4-BE49-F238E27FC236}">
                <a16:creationId xmlns:a16="http://schemas.microsoft.com/office/drawing/2014/main" id="{28A09FD9-38AD-6740-BFDF-D1B8DDAD096A}"/>
              </a:ext>
            </a:extLst>
          </p:cNvPr>
          <p:cNvSpPr txBox="1"/>
          <p:nvPr/>
        </p:nvSpPr>
        <p:spPr>
          <a:xfrm>
            <a:off x="4474600" y="1060385"/>
            <a:ext cx="365356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Brute-force PDF modelling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13CE05BF-2D41-4646-BED4-EA78BFB87FC0}"/>
              </a:ext>
            </a:extLst>
          </p:cNvPr>
          <p:cNvSpPr/>
          <p:nvPr/>
        </p:nvSpPr>
        <p:spPr>
          <a:xfrm>
            <a:off x="4474600" y="1704109"/>
            <a:ext cx="3770585" cy="3851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0">
            <a:solidFill>
              <a:schemeClr val="accent1">
                <a:lumMod val="50000"/>
              </a:schemeClr>
            </a:solidFill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bIns="0" rtlCol="0" anchor="ctr"/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PDF, Qmin, Qmax, Qdamp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a database of structural candidates.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the structures in the database to       the experimental PDF and retrieve R</a:t>
            </a:r>
            <a:r>
              <a:rPr lang="en-US" sz="16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wp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structure with the lowest R</a:t>
            </a:r>
            <a:r>
              <a:rPr lang="en-US" sz="16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wp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2559011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43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cp:lastModifiedBy>Andy Anker</cp:lastModifiedBy>
  <cp:revision>3</cp:revision>
  <dcterms:modified xsi:type="dcterms:W3CDTF">2022-01-24T21:24:24Z</dcterms:modified>
</cp:coreProperties>
</file>