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 snapToObjects="1">
      <p:cViewPr varScale="1">
        <p:scale>
          <a:sx n="138" d="100"/>
          <a:sy n="13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08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8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9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60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38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7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89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2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56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4F348E-4215-4B79-A440-38255F88F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16"/>
          <a:stretch/>
        </p:blipFill>
        <p:spPr>
          <a:xfrm>
            <a:off x="89016" y="350604"/>
            <a:ext cx="3365503" cy="471224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CA05F9A3-806C-CD43-8D02-D9DFA11D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7"/>
          <a:stretch/>
        </p:blipFill>
        <p:spPr>
          <a:xfrm>
            <a:off x="7244915" y="350604"/>
            <a:ext cx="2771201" cy="4712248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28A09FD9-38AD-6740-BFDF-D1B8DDAD096A}"/>
              </a:ext>
            </a:extLst>
          </p:cNvPr>
          <p:cNvSpPr txBox="1"/>
          <p:nvPr/>
        </p:nvSpPr>
        <p:spPr>
          <a:xfrm>
            <a:off x="3474328" y="414846"/>
            <a:ext cx="36535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Brute-force PDF modelling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CE05BF-2D41-4646-BED4-EA78BFB87FC0}"/>
              </a:ext>
            </a:extLst>
          </p:cNvPr>
          <p:cNvSpPr/>
          <p:nvPr/>
        </p:nvSpPr>
        <p:spPr>
          <a:xfrm>
            <a:off x="3474329" y="1058571"/>
            <a:ext cx="3770585" cy="3851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PDF, Qmin, Qmax, Qdamp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 database of structural candidates.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the structures in the database to       the experimental PDF and retrieve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structure with the lowest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55901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43</Words>
  <Application>Microsoft Macintosh PowerPoint</Application>
  <PresentationFormat>Brugerdefineret</PresentationFormat>
  <Paragraphs>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Andy Anker</cp:lastModifiedBy>
  <cp:revision>4</cp:revision>
  <dcterms:modified xsi:type="dcterms:W3CDTF">2022-01-24T21:26:27Z</dcterms:modified>
</cp:coreProperties>
</file>